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7" r:id="rId6"/>
    <p:sldId id="270" r:id="rId7"/>
    <p:sldId id="260" r:id="rId8"/>
    <p:sldId id="261" r:id="rId9"/>
    <p:sldId id="269" r:id="rId10"/>
    <p:sldId id="271" r:id="rId11"/>
    <p:sldId id="263" r:id="rId12"/>
    <p:sldId id="264" r:id="rId13"/>
    <p:sldId id="266" r:id="rId14"/>
    <p:sldId id="268" r:id="rId15"/>
    <p:sldId id="272"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6246"/>
  </p:normalViewPr>
  <p:slideViewPr>
    <p:cSldViewPr snapToGrid="0" snapToObjects="1">
      <p:cViewPr>
        <p:scale>
          <a:sx n="77" d="100"/>
          <a:sy n="77" d="100"/>
        </p:scale>
        <p:origin x="1568" y="1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73E65-D16E-4047-A3C4-0889B6C725E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382B449-3F6C-4266-8C74-29250CD64FAC}">
      <dgm:prSet/>
      <dgm:spPr/>
      <dgm:t>
        <a:bodyPr/>
        <a:lstStyle/>
        <a:p>
          <a:r>
            <a:rPr lang="en-US" b="0" i="0" dirty="0"/>
            <a:t>As a user I would like to be able to login and view my balance so I know how to manage my money.</a:t>
          </a:r>
          <a:endParaRPr lang="en-US" dirty="0"/>
        </a:p>
      </dgm:t>
    </dgm:pt>
    <dgm:pt modelId="{522C79AD-5D67-4A62-A892-8AA660718871}" type="parTrans" cxnId="{0FE674F1-CCC3-4D63-9C92-BC9246493082}">
      <dgm:prSet/>
      <dgm:spPr/>
      <dgm:t>
        <a:bodyPr/>
        <a:lstStyle/>
        <a:p>
          <a:endParaRPr lang="en-US"/>
        </a:p>
      </dgm:t>
    </dgm:pt>
    <dgm:pt modelId="{F82E8D8D-1B75-475D-9CDF-6F17016AFF9A}" type="sibTrans" cxnId="{0FE674F1-CCC3-4D63-9C92-BC9246493082}">
      <dgm:prSet/>
      <dgm:spPr/>
      <dgm:t>
        <a:bodyPr/>
        <a:lstStyle/>
        <a:p>
          <a:endParaRPr lang="en-US"/>
        </a:p>
      </dgm:t>
    </dgm:pt>
    <dgm:pt modelId="{4F4919C9-30C0-4A66-93BC-3525E0E8D237}">
      <dgm:prSet/>
      <dgm:spPr/>
      <dgm:t>
        <a:bodyPr/>
        <a:lstStyle/>
        <a:p>
          <a:r>
            <a:rPr lang="en-US" b="0" i="0" dirty="0"/>
            <a:t>As a user I would like to be able to transfer money to another account so I can have the ability to disperse money how I like.</a:t>
          </a:r>
          <a:endParaRPr lang="en-US" dirty="0"/>
        </a:p>
      </dgm:t>
    </dgm:pt>
    <dgm:pt modelId="{AB730F87-74F0-4657-B25F-7A021811C884}" type="parTrans" cxnId="{764F9E65-83DD-4C00-80EF-F5C2FC9877BF}">
      <dgm:prSet/>
      <dgm:spPr/>
      <dgm:t>
        <a:bodyPr/>
        <a:lstStyle/>
        <a:p>
          <a:endParaRPr lang="en-US"/>
        </a:p>
      </dgm:t>
    </dgm:pt>
    <dgm:pt modelId="{90F5D8FF-00C9-4FF2-BA49-90C8956F2230}" type="sibTrans" cxnId="{764F9E65-83DD-4C00-80EF-F5C2FC9877BF}">
      <dgm:prSet/>
      <dgm:spPr/>
      <dgm:t>
        <a:bodyPr/>
        <a:lstStyle/>
        <a:p>
          <a:endParaRPr lang="en-US"/>
        </a:p>
      </dgm:t>
    </dgm:pt>
    <dgm:pt modelId="{241D7DB1-D706-493B-95F4-34531ED79C59}">
      <dgm:prSet/>
      <dgm:spPr/>
      <dgm:t>
        <a:bodyPr/>
        <a:lstStyle/>
        <a:p>
          <a:r>
            <a:rPr lang="en-US" b="0" i="0" dirty="0"/>
            <a:t>As a user I would like to be able to withdraw money from my account so I can readily have access to cash.</a:t>
          </a:r>
          <a:endParaRPr lang="en-US" dirty="0"/>
        </a:p>
      </dgm:t>
    </dgm:pt>
    <dgm:pt modelId="{D72B1678-A7A5-43AB-81B6-85515A96333D}" type="parTrans" cxnId="{BF64531D-AA66-4ADD-A9A0-2E12D4B99DD8}">
      <dgm:prSet/>
      <dgm:spPr/>
      <dgm:t>
        <a:bodyPr/>
        <a:lstStyle/>
        <a:p>
          <a:endParaRPr lang="en-US"/>
        </a:p>
      </dgm:t>
    </dgm:pt>
    <dgm:pt modelId="{2284AD17-8CCA-4000-A7C9-ABB71685F1AB}" type="sibTrans" cxnId="{BF64531D-AA66-4ADD-A9A0-2E12D4B99DD8}">
      <dgm:prSet/>
      <dgm:spPr/>
      <dgm:t>
        <a:bodyPr/>
        <a:lstStyle/>
        <a:p>
          <a:endParaRPr lang="en-US"/>
        </a:p>
      </dgm:t>
    </dgm:pt>
    <dgm:pt modelId="{A5E7C312-2763-42D3-A417-2A10DB399F56}">
      <dgm:prSet/>
      <dgm:spPr/>
      <dgm:t>
        <a:bodyPr/>
        <a:lstStyle/>
        <a:p>
          <a:r>
            <a:rPr lang="en-US" b="0" i="0" dirty="0"/>
            <a:t>As a user I would like to be able to deposit cash or check into my account so I do not have to go to a physical bank.</a:t>
          </a:r>
          <a:endParaRPr lang="en-US" dirty="0"/>
        </a:p>
      </dgm:t>
    </dgm:pt>
    <dgm:pt modelId="{FCFBEEB5-931E-4997-948C-6FA84ED48F67}" type="parTrans" cxnId="{71288E8B-0D22-4B03-8A58-6264C27E93AC}">
      <dgm:prSet/>
      <dgm:spPr/>
      <dgm:t>
        <a:bodyPr/>
        <a:lstStyle/>
        <a:p>
          <a:endParaRPr lang="en-US"/>
        </a:p>
      </dgm:t>
    </dgm:pt>
    <dgm:pt modelId="{386903FE-AC69-445F-9093-B4B55A536DF6}" type="sibTrans" cxnId="{71288E8B-0D22-4B03-8A58-6264C27E93AC}">
      <dgm:prSet/>
      <dgm:spPr/>
      <dgm:t>
        <a:bodyPr/>
        <a:lstStyle/>
        <a:p>
          <a:endParaRPr lang="en-US"/>
        </a:p>
      </dgm:t>
    </dgm:pt>
    <dgm:pt modelId="{754F6555-6305-4768-8E72-16D67146377A}">
      <dgm:prSet/>
      <dgm:spPr/>
      <dgm:t>
        <a:bodyPr/>
        <a:lstStyle/>
        <a:p>
          <a:r>
            <a:rPr lang="en-US" b="0" i="0" dirty="0"/>
            <a:t>As a user I would like to be able to temporarily block my card in order to better protect myself financially.</a:t>
          </a:r>
          <a:endParaRPr lang="en-US" dirty="0"/>
        </a:p>
      </dgm:t>
    </dgm:pt>
    <dgm:pt modelId="{AFFAF47C-BF55-42ED-B351-DEB2C7F28CFA}" type="parTrans" cxnId="{6A65A6E6-2EB5-4F82-A53D-A02808539D30}">
      <dgm:prSet/>
      <dgm:spPr/>
      <dgm:t>
        <a:bodyPr/>
        <a:lstStyle/>
        <a:p>
          <a:endParaRPr lang="en-US"/>
        </a:p>
      </dgm:t>
    </dgm:pt>
    <dgm:pt modelId="{83FDAC53-C57A-46E9-8C14-530D04E5204E}" type="sibTrans" cxnId="{6A65A6E6-2EB5-4F82-A53D-A02808539D30}">
      <dgm:prSet/>
      <dgm:spPr/>
      <dgm:t>
        <a:bodyPr/>
        <a:lstStyle/>
        <a:p>
          <a:endParaRPr lang="en-US"/>
        </a:p>
      </dgm:t>
    </dgm:pt>
    <dgm:pt modelId="{8C3ABC6A-DC8D-EC41-B9EC-240941564478}" type="pres">
      <dgm:prSet presAssocID="{27873E65-D16E-4047-A3C4-0889B6C725E6}" presName="linear" presStyleCnt="0">
        <dgm:presLayoutVars>
          <dgm:animLvl val="lvl"/>
          <dgm:resizeHandles val="exact"/>
        </dgm:presLayoutVars>
      </dgm:prSet>
      <dgm:spPr/>
    </dgm:pt>
    <dgm:pt modelId="{388E77C6-D411-3A47-823F-1585B581BC57}" type="pres">
      <dgm:prSet presAssocID="{0382B449-3F6C-4266-8C74-29250CD64FAC}" presName="parentText" presStyleLbl="node1" presStyleIdx="0" presStyleCnt="5">
        <dgm:presLayoutVars>
          <dgm:chMax val="0"/>
          <dgm:bulletEnabled val="1"/>
        </dgm:presLayoutVars>
      </dgm:prSet>
      <dgm:spPr/>
    </dgm:pt>
    <dgm:pt modelId="{D3AA485F-9BE5-7A4E-B5B5-E693B4214F4E}" type="pres">
      <dgm:prSet presAssocID="{F82E8D8D-1B75-475D-9CDF-6F17016AFF9A}" presName="spacer" presStyleCnt="0"/>
      <dgm:spPr/>
    </dgm:pt>
    <dgm:pt modelId="{04FB1E80-0C41-FC47-BE8C-61BC9C7707AD}" type="pres">
      <dgm:prSet presAssocID="{4F4919C9-30C0-4A66-93BC-3525E0E8D237}" presName="parentText" presStyleLbl="node1" presStyleIdx="1" presStyleCnt="5">
        <dgm:presLayoutVars>
          <dgm:chMax val="0"/>
          <dgm:bulletEnabled val="1"/>
        </dgm:presLayoutVars>
      </dgm:prSet>
      <dgm:spPr/>
    </dgm:pt>
    <dgm:pt modelId="{89F13364-1AA2-3749-9B6D-0959EC731725}" type="pres">
      <dgm:prSet presAssocID="{90F5D8FF-00C9-4FF2-BA49-90C8956F2230}" presName="spacer" presStyleCnt="0"/>
      <dgm:spPr/>
    </dgm:pt>
    <dgm:pt modelId="{2EB3E916-C462-5E42-8E4A-6F84412A640D}" type="pres">
      <dgm:prSet presAssocID="{241D7DB1-D706-493B-95F4-34531ED79C59}" presName="parentText" presStyleLbl="node1" presStyleIdx="2" presStyleCnt="5">
        <dgm:presLayoutVars>
          <dgm:chMax val="0"/>
          <dgm:bulletEnabled val="1"/>
        </dgm:presLayoutVars>
      </dgm:prSet>
      <dgm:spPr/>
    </dgm:pt>
    <dgm:pt modelId="{7411B924-927F-7F4D-A5AB-B7C610178629}" type="pres">
      <dgm:prSet presAssocID="{2284AD17-8CCA-4000-A7C9-ABB71685F1AB}" presName="spacer" presStyleCnt="0"/>
      <dgm:spPr/>
    </dgm:pt>
    <dgm:pt modelId="{8B952F21-69E9-4746-9BB9-9CC0BC34CF73}" type="pres">
      <dgm:prSet presAssocID="{A5E7C312-2763-42D3-A417-2A10DB399F56}" presName="parentText" presStyleLbl="node1" presStyleIdx="3" presStyleCnt="5">
        <dgm:presLayoutVars>
          <dgm:chMax val="0"/>
          <dgm:bulletEnabled val="1"/>
        </dgm:presLayoutVars>
      </dgm:prSet>
      <dgm:spPr/>
    </dgm:pt>
    <dgm:pt modelId="{78C31BA9-CF0E-444C-9680-B457F65791BD}" type="pres">
      <dgm:prSet presAssocID="{386903FE-AC69-445F-9093-B4B55A536DF6}" presName="spacer" presStyleCnt="0"/>
      <dgm:spPr/>
    </dgm:pt>
    <dgm:pt modelId="{C2683EB8-32C7-6641-8C9A-557BCE2DE414}" type="pres">
      <dgm:prSet presAssocID="{754F6555-6305-4768-8E72-16D67146377A}" presName="parentText" presStyleLbl="node1" presStyleIdx="4" presStyleCnt="5">
        <dgm:presLayoutVars>
          <dgm:chMax val="0"/>
          <dgm:bulletEnabled val="1"/>
        </dgm:presLayoutVars>
      </dgm:prSet>
      <dgm:spPr/>
    </dgm:pt>
  </dgm:ptLst>
  <dgm:cxnLst>
    <dgm:cxn modelId="{BF64531D-AA66-4ADD-A9A0-2E12D4B99DD8}" srcId="{27873E65-D16E-4047-A3C4-0889B6C725E6}" destId="{241D7DB1-D706-493B-95F4-34531ED79C59}" srcOrd="2" destOrd="0" parTransId="{D72B1678-A7A5-43AB-81B6-85515A96333D}" sibTransId="{2284AD17-8CCA-4000-A7C9-ABB71685F1AB}"/>
    <dgm:cxn modelId="{CCDD691D-9F76-B64B-93FA-EADA820AF823}" type="presOf" srcId="{A5E7C312-2763-42D3-A417-2A10DB399F56}" destId="{8B952F21-69E9-4746-9BB9-9CC0BC34CF73}" srcOrd="0" destOrd="0" presId="urn:microsoft.com/office/officeart/2005/8/layout/vList2"/>
    <dgm:cxn modelId="{764F9E65-83DD-4C00-80EF-F5C2FC9877BF}" srcId="{27873E65-D16E-4047-A3C4-0889B6C725E6}" destId="{4F4919C9-30C0-4A66-93BC-3525E0E8D237}" srcOrd="1" destOrd="0" parTransId="{AB730F87-74F0-4657-B25F-7A021811C884}" sibTransId="{90F5D8FF-00C9-4FF2-BA49-90C8956F2230}"/>
    <dgm:cxn modelId="{DAAB2A75-BFE8-6B42-8422-27F1ED4FCFFE}" type="presOf" srcId="{27873E65-D16E-4047-A3C4-0889B6C725E6}" destId="{8C3ABC6A-DC8D-EC41-B9EC-240941564478}" srcOrd="0" destOrd="0" presId="urn:microsoft.com/office/officeart/2005/8/layout/vList2"/>
    <dgm:cxn modelId="{71288E8B-0D22-4B03-8A58-6264C27E93AC}" srcId="{27873E65-D16E-4047-A3C4-0889B6C725E6}" destId="{A5E7C312-2763-42D3-A417-2A10DB399F56}" srcOrd="3" destOrd="0" parTransId="{FCFBEEB5-931E-4997-948C-6FA84ED48F67}" sibTransId="{386903FE-AC69-445F-9093-B4B55A536DF6}"/>
    <dgm:cxn modelId="{77456EAE-E3BE-EF46-87E8-C78532D6BE0E}" type="presOf" srcId="{0382B449-3F6C-4266-8C74-29250CD64FAC}" destId="{388E77C6-D411-3A47-823F-1585B581BC57}" srcOrd="0" destOrd="0" presId="urn:microsoft.com/office/officeart/2005/8/layout/vList2"/>
    <dgm:cxn modelId="{243D1CBC-134F-AC45-8E52-5F69BDDD5FBD}" type="presOf" srcId="{241D7DB1-D706-493B-95F4-34531ED79C59}" destId="{2EB3E916-C462-5E42-8E4A-6F84412A640D}" srcOrd="0" destOrd="0" presId="urn:microsoft.com/office/officeart/2005/8/layout/vList2"/>
    <dgm:cxn modelId="{C7B637BD-69F6-1E4D-B9EB-131D48313397}" type="presOf" srcId="{4F4919C9-30C0-4A66-93BC-3525E0E8D237}" destId="{04FB1E80-0C41-FC47-BE8C-61BC9C7707AD}" srcOrd="0" destOrd="0" presId="urn:microsoft.com/office/officeart/2005/8/layout/vList2"/>
    <dgm:cxn modelId="{6A65A6E6-2EB5-4F82-A53D-A02808539D30}" srcId="{27873E65-D16E-4047-A3C4-0889B6C725E6}" destId="{754F6555-6305-4768-8E72-16D67146377A}" srcOrd="4" destOrd="0" parTransId="{AFFAF47C-BF55-42ED-B351-DEB2C7F28CFA}" sibTransId="{83FDAC53-C57A-46E9-8C14-530D04E5204E}"/>
    <dgm:cxn modelId="{00F8A5EA-24AF-074D-B7A1-A2311E1D4C0F}" type="presOf" srcId="{754F6555-6305-4768-8E72-16D67146377A}" destId="{C2683EB8-32C7-6641-8C9A-557BCE2DE414}" srcOrd="0" destOrd="0" presId="urn:microsoft.com/office/officeart/2005/8/layout/vList2"/>
    <dgm:cxn modelId="{0FE674F1-CCC3-4D63-9C92-BC9246493082}" srcId="{27873E65-D16E-4047-A3C4-0889B6C725E6}" destId="{0382B449-3F6C-4266-8C74-29250CD64FAC}" srcOrd="0" destOrd="0" parTransId="{522C79AD-5D67-4A62-A892-8AA660718871}" sibTransId="{F82E8D8D-1B75-475D-9CDF-6F17016AFF9A}"/>
    <dgm:cxn modelId="{DC8951EB-D131-624B-866E-EC2B02A16524}" type="presParOf" srcId="{8C3ABC6A-DC8D-EC41-B9EC-240941564478}" destId="{388E77C6-D411-3A47-823F-1585B581BC57}" srcOrd="0" destOrd="0" presId="urn:microsoft.com/office/officeart/2005/8/layout/vList2"/>
    <dgm:cxn modelId="{9904C6F7-49B6-6E47-B6ED-ED66A4AA7709}" type="presParOf" srcId="{8C3ABC6A-DC8D-EC41-B9EC-240941564478}" destId="{D3AA485F-9BE5-7A4E-B5B5-E693B4214F4E}" srcOrd="1" destOrd="0" presId="urn:microsoft.com/office/officeart/2005/8/layout/vList2"/>
    <dgm:cxn modelId="{AA53F469-03BA-744D-A519-7B7BB29D1E37}" type="presParOf" srcId="{8C3ABC6A-DC8D-EC41-B9EC-240941564478}" destId="{04FB1E80-0C41-FC47-BE8C-61BC9C7707AD}" srcOrd="2" destOrd="0" presId="urn:microsoft.com/office/officeart/2005/8/layout/vList2"/>
    <dgm:cxn modelId="{55F2741E-B93F-3F42-81C4-CD5BAF2CAC79}" type="presParOf" srcId="{8C3ABC6A-DC8D-EC41-B9EC-240941564478}" destId="{89F13364-1AA2-3749-9B6D-0959EC731725}" srcOrd="3" destOrd="0" presId="urn:microsoft.com/office/officeart/2005/8/layout/vList2"/>
    <dgm:cxn modelId="{FB565A49-C856-1A44-9E92-56426D023012}" type="presParOf" srcId="{8C3ABC6A-DC8D-EC41-B9EC-240941564478}" destId="{2EB3E916-C462-5E42-8E4A-6F84412A640D}" srcOrd="4" destOrd="0" presId="urn:microsoft.com/office/officeart/2005/8/layout/vList2"/>
    <dgm:cxn modelId="{A614D77F-5362-3D44-BB17-2496449262D5}" type="presParOf" srcId="{8C3ABC6A-DC8D-EC41-B9EC-240941564478}" destId="{7411B924-927F-7F4D-A5AB-B7C610178629}" srcOrd="5" destOrd="0" presId="urn:microsoft.com/office/officeart/2005/8/layout/vList2"/>
    <dgm:cxn modelId="{C2871B0A-B55D-E14E-877A-0B4F1B1CF71D}" type="presParOf" srcId="{8C3ABC6A-DC8D-EC41-B9EC-240941564478}" destId="{8B952F21-69E9-4746-9BB9-9CC0BC34CF73}" srcOrd="6" destOrd="0" presId="urn:microsoft.com/office/officeart/2005/8/layout/vList2"/>
    <dgm:cxn modelId="{2B39ED7F-6CFE-8242-B9A7-87B79573E018}" type="presParOf" srcId="{8C3ABC6A-DC8D-EC41-B9EC-240941564478}" destId="{78C31BA9-CF0E-444C-9680-B457F65791BD}" srcOrd="7" destOrd="0" presId="urn:microsoft.com/office/officeart/2005/8/layout/vList2"/>
    <dgm:cxn modelId="{9AFBE986-5EC4-0B41-8F0F-4178914EF634}" type="presParOf" srcId="{8C3ABC6A-DC8D-EC41-B9EC-240941564478}" destId="{C2683EB8-32C7-6641-8C9A-557BCE2DE41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75C0C-91C6-41D2-92FF-CC6EA3B92520}"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935E27DC-B94B-44CE-A4BD-318BF0776663}">
      <dgm:prSet/>
      <dgm:spPr/>
      <dgm:t>
        <a:bodyPr/>
        <a:lstStyle/>
        <a:p>
          <a:r>
            <a:rPr lang="en-US"/>
            <a:t>We use HTML that displays the GUI.</a:t>
          </a:r>
        </a:p>
      </dgm:t>
    </dgm:pt>
    <dgm:pt modelId="{137E5297-9EE7-4ADB-9F2D-7D069FDDC017}" type="parTrans" cxnId="{FF397A50-3A81-466E-BB1A-9C19A2225A61}">
      <dgm:prSet/>
      <dgm:spPr/>
      <dgm:t>
        <a:bodyPr/>
        <a:lstStyle/>
        <a:p>
          <a:endParaRPr lang="en-US"/>
        </a:p>
      </dgm:t>
    </dgm:pt>
    <dgm:pt modelId="{04A65F5B-32C0-48CD-AFFB-CCCDD8671B95}" type="sibTrans" cxnId="{FF397A50-3A81-466E-BB1A-9C19A2225A61}">
      <dgm:prSet/>
      <dgm:spPr/>
      <dgm:t>
        <a:bodyPr/>
        <a:lstStyle/>
        <a:p>
          <a:endParaRPr lang="en-US"/>
        </a:p>
      </dgm:t>
    </dgm:pt>
    <dgm:pt modelId="{492688A1-FE0E-4F51-A46E-917B43C750C2}">
      <dgm:prSet/>
      <dgm:spPr/>
      <dgm:t>
        <a:bodyPr/>
        <a:lstStyle/>
        <a:p>
          <a:r>
            <a:rPr lang="en-US"/>
            <a:t>Used Django template language that also creates HTML at runtime.</a:t>
          </a:r>
        </a:p>
      </dgm:t>
    </dgm:pt>
    <dgm:pt modelId="{2C409072-6D03-4F56-A494-58B7F7405A56}" type="parTrans" cxnId="{0D605521-AC44-462F-9402-81350779546D}">
      <dgm:prSet/>
      <dgm:spPr/>
      <dgm:t>
        <a:bodyPr/>
        <a:lstStyle/>
        <a:p>
          <a:endParaRPr lang="en-US"/>
        </a:p>
      </dgm:t>
    </dgm:pt>
    <dgm:pt modelId="{F95C1E69-4DFE-4C6B-AE41-674EC35364B2}" type="sibTrans" cxnId="{0D605521-AC44-462F-9402-81350779546D}">
      <dgm:prSet/>
      <dgm:spPr/>
      <dgm:t>
        <a:bodyPr/>
        <a:lstStyle/>
        <a:p>
          <a:endParaRPr lang="en-US"/>
        </a:p>
      </dgm:t>
    </dgm:pt>
    <dgm:pt modelId="{1A774061-A73F-433F-8BC3-4A0A4135E5A2}">
      <dgm:prSet/>
      <dgm:spPr/>
      <dgm:t>
        <a:bodyPr/>
        <a:lstStyle/>
        <a:p>
          <a:r>
            <a:rPr lang="en-US"/>
            <a:t>The Django code interacts with the SQL database which stores user information.</a:t>
          </a:r>
        </a:p>
      </dgm:t>
    </dgm:pt>
    <dgm:pt modelId="{55F5D056-79B9-42CD-AE83-F9A4B6967548}" type="parTrans" cxnId="{EC61FD79-C1E0-43A7-B4FE-17A5286F682C}">
      <dgm:prSet/>
      <dgm:spPr/>
      <dgm:t>
        <a:bodyPr/>
        <a:lstStyle/>
        <a:p>
          <a:endParaRPr lang="en-US"/>
        </a:p>
      </dgm:t>
    </dgm:pt>
    <dgm:pt modelId="{3D8E4019-630F-4A14-9580-D89C37926022}" type="sibTrans" cxnId="{EC61FD79-C1E0-43A7-B4FE-17A5286F682C}">
      <dgm:prSet/>
      <dgm:spPr/>
      <dgm:t>
        <a:bodyPr/>
        <a:lstStyle/>
        <a:p>
          <a:endParaRPr lang="en-US"/>
        </a:p>
      </dgm:t>
    </dgm:pt>
    <dgm:pt modelId="{26CA8B3F-276F-4A9E-9A8A-0FDAC499373A}">
      <dgm:prSet/>
      <dgm:spPr/>
      <dgm:t>
        <a:bodyPr/>
        <a:lstStyle/>
        <a:p>
          <a:r>
            <a:rPr lang="en-US"/>
            <a:t>Python code serves two purposes: </a:t>
          </a:r>
        </a:p>
      </dgm:t>
    </dgm:pt>
    <dgm:pt modelId="{149CBCE0-C783-4A85-BE7C-7AB0931D0F00}" type="parTrans" cxnId="{8EDB023C-CF97-4871-BCCC-73CD8C9DF964}">
      <dgm:prSet/>
      <dgm:spPr/>
      <dgm:t>
        <a:bodyPr/>
        <a:lstStyle/>
        <a:p>
          <a:endParaRPr lang="en-US"/>
        </a:p>
      </dgm:t>
    </dgm:pt>
    <dgm:pt modelId="{DCAED7FC-F5D6-49C5-B8FC-83E5C2B70894}" type="sibTrans" cxnId="{8EDB023C-CF97-4871-BCCC-73CD8C9DF964}">
      <dgm:prSet/>
      <dgm:spPr/>
      <dgm:t>
        <a:bodyPr/>
        <a:lstStyle/>
        <a:p>
          <a:endParaRPr lang="en-US"/>
        </a:p>
      </dgm:t>
    </dgm:pt>
    <dgm:pt modelId="{8D9C6B1B-261D-48E0-BE1A-CD4038E0EE02}">
      <dgm:prSet/>
      <dgm:spPr/>
      <dgm:t>
        <a:bodyPr/>
        <a:lstStyle/>
        <a:p>
          <a:r>
            <a:rPr lang="en-US"/>
            <a:t>1. Determines how the ATM will function both backend and frontend</a:t>
          </a:r>
        </a:p>
      </dgm:t>
    </dgm:pt>
    <dgm:pt modelId="{248D5D17-E91E-4C5B-AFFE-F6B3FDF6F7A7}" type="parTrans" cxnId="{62C700F1-FC8D-43DA-AA50-8CEF7E37ABA8}">
      <dgm:prSet/>
      <dgm:spPr/>
      <dgm:t>
        <a:bodyPr/>
        <a:lstStyle/>
        <a:p>
          <a:endParaRPr lang="en-US"/>
        </a:p>
      </dgm:t>
    </dgm:pt>
    <dgm:pt modelId="{722E38CA-B7FA-4EFE-99D8-1C2261D6595C}" type="sibTrans" cxnId="{62C700F1-FC8D-43DA-AA50-8CEF7E37ABA8}">
      <dgm:prSet/>
      <dgm:spPr/>
      <dgm:t>
        <a:bodyPr/>
        <a:lstStyle/>
        <a:p>
          <a:endParaRPr lang="en-US"/>
        </a:p>
      </dgm:t>
    </dgm:pt>
    <dgm:pt modelId="{AC077526-E1FC-4A35-82DA-0869726C4AC0}">
      <dgm:prSet/>
      <dgm:spPr/>
      <dgm:t>
        <a:bodyPr/>
        <a:lstStyle/>
        <a:p>
          <a:r>
            <a:rPr lang="en-US"/>
            <a:t>2. Database interaction</a:t>
          </a:r>
        </a:p>
      </dgm:t>
    </dgm:pt>
    <dgm:pt modelId="{CF910B3B-6051-4E8B-888B-90FF5F8483C0}" type="parTrans" cxnId="{53B0DFB5-0C89-4B39-AFC9-73FC8370DEDB}">
      <dgm:prSet/>
      <dgm:spPr/>
      <dgm:t>
        <a:bodyPr/>
        <a:lstStyle/>
        <a:p>
          <a:endParaRPr lang="en-US"/>
        </a:p>
      </dgm:t>
    </dgm:pt>
    <dgm:pt modelId="{8BF67DC7-2CE5-40BC-9CC6-76E4628B2CDA}" type="sibTrans" cxnId="{53B0DFB5-0C89-4B39-AFC9-73FC8370DEDB}">
      <dgm:prSet/>
      <dgm:spPr/>
      <dgm:t>
        <a:bodyPr/>
        <a:lstStyle/>
        <a:p>
          <a:endParaRPr lang="en-US"/>
        </a:p>
      </dgm:t>
    </dgm:pt>
    <dgm:pt modelId="{A8475089-0351-6F41-9C29-6E53658A0034}" type="pres">
      <dgm:prSet presAssocID="{16D75C0C-91C6-41D2-92FF-CC6EA3B92520}" presName="Name0" presStyleCnt="0">
        <dgm:presLayoutVars>
          <dgm:dir/>
          <dgm:resizeHandles val="exact"/>
        </dgm:presLayoutVars>
      </dgm:prSet>
      <dgm:spPr/>
    </dgm:pt>
    <dgm:pt modelId="{98B251FD-7D59-4C4E-A899-4EBDA943FC2B}" type="pres">
      <dgm:prSet presAssocID="{935E27DC-B94B-44CE-A4BD-318BF0776663}" presName="node" presStyleLbl="node1" presStyleIdx="0" presStyleCnt="6">
        <dgm:presLayoutVars>
          <dgm:bulletEnabled val="1"/>
        </dgm:presLayoutVars>
      </dgm:prSet>
      <dgm:spPr/>
    </dgm:pt>
    <dgm:pt modelId="{B811CA47-8666-5345-8CDC-FB5D84DA0AFD}" type="pres">
      <dgm:prSet presAssocID="{04A65F5B-32C0-48CD-AFFB-CCCDD8671B95}" presName="sibTrans" presStyleLbl="sibTrans1D1" presStyleIdx="0" presStyleCnt="5"/>
      <dgm:spPr/>
    </dgm:pt>
    <dgm:pt modelId="{27DCDA15-3664-304A-A50C-FA76ADD1134C}" type="pres">
      <dgm:prSet presAssocID="{04A65F5B-32C0-48CD-AFFB-CCCDD8671B95}" presName="connectorText" presStyleLbl="sibTrans1D1" presStyleIdx="0" presStyleCnt="5"/>
      <dgm:spPr/>
    </dgm:pt>
    <dgm:pt modelId="{F01480FF-022C-1440-A592-04C3D38EB087}" type="pres">
      <dgm:prSet presAssocID="{492688A1-FE0E-4F51-A46E-917B43C750C2}" presName="node" presStyleLbl="node1" presStyleIdx="1" presStyleCnt="6">
        <dgm:presLayoutVars>
          <dgm:bulletEnabled val="1"/>
        </dgm:presLayoutVars>
      </dgm:prSet>
      <dgm:spPr/>
    </dgm:pt>
    <dgm:pt modelId="{A916875E-10F6-D146-B6AD-4C442C5D36A4}" type="pres">
      <dgm:prSet presAssocID="{F95C1E69-4DFE-4C6B-AE41-674EC35364B2}" presName="sibTrans" presStyleLbl="sibTrans1D1" presStyleIdx="1" presStyleCnt="5"/>
      <dgm:spPr/>
    </dgm:pt>
    <dgm:pt modelId="{CEE67222-787A-064A-B33B-623FAA641155}" type="pres">
      <dgm:prSet presAssocID="{F95C1E69-4DFE-4C6B-AE41-674EC35364B2}" presName="connectorText" presStyleLbl="sibTrans1D1" presStyleIdx="1" presStyleCnt="5"/>
      <dgm:spPr/>
    </dgm:pt>
    <dgm:pt modelId="{53E81299-BD9B-2545-A54F-E2DD5CF2D098}" type="pres">
      <dgm:prSet presAssocID="{1A774061-A73F-433F-8BC3-4A0A4135E5A2}" presName="node" presStyleLbl="node1" presStyleIdx="2" presStyleCnt="6">
        <dgm:presLayoutVars>
          <dgm:bulletEnabled val="1"/>
        </dgm:presLayoutVars>
      </dgm:prSet>
      <dgm:spPr/>
    </dgm:pt>
    <dgm:pt modelId="{112C6046-D9B8-E546-BE31-74E7EA7CD713}" type="pres">
      <dgm:prSet presAssocID="{3D8E4019-630F-4A14-9580-D89C37926022}" presName="sibTrans" presStyleLbl="sibTrans1D1" presStyleIdx="2" presStyleCnt="5"/>
      <dgm:spPr/>
    </dgm:pt>
    <dgm:pt modelId="{D4726BC9-7660-4941-A43E-E9DFD77DA22A}" type="pres">
      <dgm:prSet presAssocID="{3D8E4019-630F-4A14-9580-D89C37926022}" presName="connectorText" presStyleLbl="sibTrans1D1" presStyleIdx="2" presStyleCnt="5"/>
      <dgm:spPr/>
    </dgm:pt>
    <dgm:pt modelId="{0584FE2C-3C9E-1D4F-85CE-197EDF22F96C}" type="pres">
      <dgm:prSet presAssocID="{26CA8B3F-276F-4A9E-9A8A-0FDAC499373A}" presName="node" presStyleLbl="node1" presStyleIdx="3" presStyleCnt="6">
        <dgm:presLayoutVars>
          <dgm:bulletEnabled val="1"/>
        </dgm:presLayoutVars>
      </dgm:prSet>
      <dgm:spPr/>
    </dgm:pt>
    <dgm:pt modelId="{F1472A6B-2A5B-0C4B-9AEC-EF2623B226FB}" type="pres">
      <dgm:prSet presAssocID="{DCAED7FC-F5D6-49C5-B8FC-83E5C2B70894}" presName="sibTrans" presStyleLbl="sibTrans1D1" presStyleIdx="3" presStyleCnt="5"/>
      <dgm:spPr/>
    </dgm:pt>
    <dgm:pt modelId="{5FA05D9E-A5FB-0B4E-8B10-D67B78EA61F7}" type="pres">
      <dgm:prSet presAssocID="{DCAED7FC-F5D6-49C5-B8FC-83E5C2B70894}" presName="connectorText" presStyleLbl="sibTrans1D1" presStyleIdx="3" presStyleCnt="5"/>
      <dgm:spPr/>
    </dgm:pt>
    <dgm:pt modelId="{BB548724-E713-2C4D-AC80-BB032F47C967}" type="pres">
      <dgm:prSet presAssocID="{8D9C6B1B-261D-48E0-BE1A-CD4038E0EE02}" presName="node" presStyleLbl="node1" presStyleIdx="4" presStyleCnt="6">
        <dgm:presLayoutVars>
          <dgm:bulletEnabled val="1"/>
        </dgm:presLayoutVars>
      </dgm:prSet>
      <dgm:spPr/>
    </dgm:pt>
    <dgm:pt modelId="{D93EBC39-E3C9-A543-B192-B3B672204E4F}" type="pres">
      <dgm:prSet presAssocID="{722E38CA-B7FA-4EFE-99D8-1C2261D6595C}" presName="sibTrans" presStyleLbl="sibTrans1D1" presStyleIdx="4" presStyleCnt="5"/>
      <dgm:spPr/>
    </dgm:pt>
    <dgm:pt modelId="{23E1D83D-5357-2046-BF8D-2A16A8FB444B}" type="pres">
      <dgm:prSet presAssocID="{722E38CA-B7FA-4EFE-99D8-1C2261D6595C}" presName="connectorText" presStyleLbl="sibTrans1D1" presStyleIdx="4" presStyleCnt="5"/>
      <dgm:spPr/>
    </dgm:pt>
    <dgm:pt modelId="{B93599FA-EFC0-034C-8F6B-9DD8232B522E}" type="pres">
      <dgm:prSet presAssocID="{AC077526-E1FC-4A35-82DA-0869726C4AC0}" presName="node" presStyleLbl="node1" presStyleIdx="5" presStyleCnt="6">
        <dgm:presLayoutVars>
          <dgm:bulletEnabled val="1"/>
        </dgm:presLayoutVars>
      </dgm:prSet>
      <dgm:spPr/>
    </dgm:pt>
  </dgm:ptLst>
  <dgm:cxnLst>
    <dgm:cxn modelId="{779DF902-7CA7-BE40-86F5-6E775EB6F150}" type="presOf" srcId="{DCAED7FC-F5D6-49C5-B8FC-83E5C2B70894}" destId="{5FA05D9E-A5FB-0B4E-8B10-D67B78EA61F7}" srcOrd="1" destOrd="0" presId="urn:microsoft.com/office/officeart/2016/7/layout/RepeatingBendingProcessNew"/>
    <dgm:cxn modelId="{760B5E0B-1333-934B-92F6-C3618B92AA4E}" type="presOf" srcId="{04A65F5B-32C0-48CD-AFFB-CCCDD8671B95}" destId="{B811CA47-8666-5345-8CDC-FB5D84DA0AFD}" srcOrd="0" destOrd="0" presId="urn:microsoft.com/office/officeart/2016/7/layout/RepeatingBendingProcessNew"/>
    <dgm:cxn modelId="{4ABAC917-F1CD-9946-9229-162091CF8C4A}" type="presOf" srcId="{04A65F5B-32C0-48CD-AFFB-CCCDD8671B95}" destId="{27DCDA15-3664-304A-A50C-FA76ADD1134C}" srcOrd="1" destOrd="0" presId="urn:microsoft.com/office/officeart/2016/7/layout/RepeatingBendingProcessNew"/>
    <dgm:cxn modelId="{0D605521-AC44-462F-9402-81350779546D}" srcId="{16D75C0C-91C6-41D2-92FF-CC6EA3B92520}" destId="{492688A1-FE0E-4F51-A46E-917B43C750C2}" srcOrd="1" destOrd="0" parTransId="{2C409072-6D03-4F56-A494-58B7F7405A56}" sibTransId="{F95C1E69-4DFE-4C6B-AE41-674EC35364B2}"/>
    <dgm:cxn modelId="{B3FD0F35-7835-214D-A369-D023C6E8E38A}" type="presOf" srcId="{26CA8B3F-276F-4A9E-9A8A-0FDAC499373A}" destId="{0584FE2C-3C9E-1D4F-85CE-197EDF22F96C}" srcOrd="0" destOrd="0" presId="urn:microsoft.com/office/officeart/2016/7/layout/RepeatingBendingProcessNew"/>
    <dgm:cxn modelId="{AD4F7E3A-C560-5A48-97D7-6653620FEB6E}" type="presOf" srcId="{F95C1E69-4DFE-4C6B-AE41-674EC35364B2}" destId="{A916875E-10F6-D146-B6AD-4C442C5D36A4}" srcOrd="0" destOrd="0" presId="urn:microsoft.com/office/officeart/2016/7/layout/RepeatingBendingProcessNew"/>
    <dgm:cxn modelId="{8EDB023C-CF97-4871-BCCC-73CD8C9DF964}" srcId="{16D75C0C-91C6-41D2-92FF-CC6EA3B92520}" destId="{26CA8B3F-276F-4A9E-9A8A-0FDAC499373A}" srcOrd="3" destOrd="0" parTransId="{149CBCE0-C783-4A85-BE7C-7AB0931D0F00}" sibTransId="{DCAED7FC-F5D6-49C5-B8FC-83E5C2B70894}"/>
    <dgm:cxn modelId="{FF397A50-3A81-466E-BB1A-9C19A2225A61}" srcId="{16D75C0C-91C6-41D2-92FF-CC6EA3B92520}" destId="{935E27DC-B94B-44CE-A4BD-318BF0776663}" srcOrd="0" destOrd="0" parTransId="{137E5297-9EE7-4ADB-9F2D-7D069FDDC017}" sibTransId="{04A65F5B-32C0-48CD-AFFB-CCCDD8671B95}"/>
    <dgm:cxn modelId="{19BB225C-D971-1348-ABAF-04829197B405}" type="presOf" srcId="{3D8E4019-630F-4A14-9580-D89C37926022}" destId="{112C6046-D9B8-E546-BE31-74E7EA7CD713}" srcOrd="0" destOrd="0" presId="urn:microsoft.com/office/officeart/2016/7/layout/RepeatingBendingProcessNew"/>
    <dgm:cxn modelId="{4F948272-2E43-7B40-BF75-188A3912443D}" type="presOf" srcId="{935E27DC-B94B-44CE-A4BD-318BF0776663}" destId="{98B251FD-7D59-4C4E-A899-4EBDA943FC2B}" srcOrd="0" destOrd="0" presId="urn:microsoft.com/office/officeart/2016/7/layout/RepeatingBendingProcessNew"/>
    <dgm:cxn modelId="{EC61FD79-C1E0-43A7-B4FE-17A5286F682C}" srcId="{16D75C0C-91C6-41D2-92FF-CC6EA3B92520}" destId="{1A774061-A73F-433F-8BC3-4A0A4135E5A2}" srcOrd="2" destOrd="0" parTransId="{55F5D056-79B9-42CD-AE83-F9A4B6967548}" sibTransId="{3D8E4019-630F-4A14-9580-D89C37926022}"/>
    <dgm:cxn modelId="{36D98F81-19BE-B448-AF2A-6B7DA6B5AC5F}" type="presOf" srcId="{3D8E4019-630F-4A14-9580-D89C37926022}" destId="{D4726BC9-7660-4941-A43E-E9DFD77DA22A}" srcOrd="1" destOrd="0" presId="urn:microsoft.com/office/officeart/2016/7/layout/RepeatingBendingProcessNew"/>
    <dgm:cxn modelId="{0E1AFB93-9148-5549-AA63-CC9E727F638A}" type="presOf" srcId="{DCAED7FC-F5D6-49C5-B8FC-83E5C2B70894}" destId="{F1472A6B-2A5B-0C4B-9AEC-EF2623B226FB}" srcOrd="0" destOrd="0" presId="urn:microsoft.com/office/officeart/2016/7/layout/RepeatingBendingProcessNew"/>
    <dgm:cxn modelId="{0401A098-56EE-5848-B9F5-44FEF29182B0}" type="presOf" srcId="{F95C1E69-4DFE-4C6B-AE41-674EC35364B2}" destId="{CEE67222-787A-064A-B33B-623FAA641155}" srcOrd="1" destOrd="0" presId="urn:microsoft.com/office/officeart/2016/7/layout/RepeatingBendingProcessNew"/>
    <dgm:cxn modelId="{67624899-40A7-0748-9EF8-5CC47E92FCE1}" type="presOf" srcId="{AC077526-E1FC-4A35-82DA-0869726C4AC0}" destId="{B93599FA-EFC0-034C-8F6B-9DD8232B522E}" srcOrd="0" destOrd="0" presId="urn:microsoft.com/office/officeart/2016/7/layout/RepeatingBendingProcessNew"/>
    <dgm:cxn modelId="{8F507DB3-11DB-F74A-B1F8-FC231D307F02}" type="presOf" srcId="{722E38CA-B7FA-4EFE-99D8-1C2261D6595C}" destId="{D93EBC39-E3C9-A543-B192-B3B672204E4F}" srcOrd="0" destOrd="0" presId="urn:microsoft.com/office/officeart/2016/7/layout/RepeatingBendingProcessNew"/>
    <dgm:cxn modelId="{53B0DFB5-0C89-4B39-AFC9-73FC8370DEDB}" srcId="{16D75C0C-91C6-41D2-92FF-CC6EA3B92520}" destId="{AC077526-E1FC-4A35-82DA-0869726C4AC0}" srcOrd="5" destOrd="0" parTransId="{CF910B3B-6051-4E8B-888B-90FF5F8483C0}" sibTransId="{8BF67DC7-2CE5-40BC-9CC6-76E4628B2CDA}"/>
    <dgm:cxn modelId="{181909C1-4D11-404C-8092-56320F203A51}" type="presOf" srcId="{1A774061-A73F-433F-8BC3-4A0A4135E5A2}" destId="{53E81299-BD9B-2545-A54F-E2DD5CF2D098}" srcOrd="0" destOrd="0" presId="urn:microsoft.com/office/officeart/2016/7/layout/RepeatingBendingProcessNew"/>
    <dgm:cxn modelId="{994652C2-5786-8D4E-8F2A-D6986EB0A508}" type="presOf" srcId="{16D75C0C-91C6-41D2-92FF-CC6EA3B92520}" destId="{A8475089-0351-6F41-9C29-6E53658A0034}" srcOrd="0" destOrd="0" presId="urn:microsoft.com/office/officeart/2016/7/layout/RepeatingBendingProcessNew"/>
    <dgm:cxn modelId="{D3BBDECB-9110-8944-BA8A-9878E5F0756B}" type="presOf" srcId="{492688A1-FE0E-4F51-A46E-917B43C750C2}" destId="{F01480FF-022C-1440-A592-04C3D38EB087}" srcOrd="0" destOrd="0" presId="urn:microsoft.com/office/officeart/2016/7/layout/RepeatingBendingProcessNew"/>
    <dgm:cxn modelId="{4AB19BDA-1CBB-F146-98A3-6EC3C41C7D39}" type="presOf" srcId="{8D9C6B1B-261D-48E0-BE1A-CD4038E0EE02}" destId="{BB548724-E713-2C4D-AC80-BB032F47C967}" srcOrd="0" destOrd="0" presId="urn:microsoft.com/office/officeart/2016/7/layout/RepeatingBendingProcessNew"/>
    <dgm:cxn modelId="{B00A9EE8-861A-5C4D-A02F-0DD7340A1D70}" type="presOf" srcId="{722E38CA-B7FA-4EFE-99D8-1C2261D6595C}" destId="{23E1D83D-5357-2046-BF8D-2A16A8FB444B}" srcOrd="1" destOrd="0" presId="urn:microsoft.com/office/officeart/2016/7/layout/RepeatingBendingProcessNew"/>
    <dgm:cxn modelId="{62C700F1-FC8D-43DA-AA50-8CEF7E37ABA8}" srcId="{16D75C0C-91C6-41D2-92FF-CC6EA3B92520}" destId="{8D9C6B1B-261D-48E0-BE1A-CD4038E0EE02}" srcOrd="4" destOrd="0" parTransId="{248D5D17-E91E-4C5B-AFFE-F6B3FDF6F7A7}" sibTransId="{722E38CA-B7FA-4EFE-99D8-1C2261D6595C}"/>
    <dgm:cxn modelId="{BCDD870B-1558-9F49-8AB5-D392022BD016}" type="presParOf" srcId="{A8475089-0351-6F41-9C29-6E53658A0034}" destId="{98B251FD-7D59-4C4E-A899-4EBDA943FC2B}" srcOrd="0" destOrd="0" presId="urn:microsoft.com/office/officeart/2016/7/layout/RepeatingBendingProcessNew"/>
    <dgm:cxn modelId="{CD44339D-D99C-2443-8E47-2AA65616900F}" type="presParOf" srcId="{A8475089-0351-6F41-9C29-6E53658A0034}" destId="{B811CA47-8666-5345-8CDC-FB5D84DA0AFD}" srcOrd="1" destOrd="0" presId="urn:microsoft.com/office/officeart/2016/7/layout/RepeatingBendingProcessNew"/>
    <dgm:cxn modelId="{AF93CB20-9F31-D842-8FAD-1E8A97FE45C2}" type="presParOf" srcId="{B811CA47-8666-5345-8CDC-FB5D84DA0AFD}" destId="{27DCDA15-3664-304A-A50C-FA76ADD1134C}" srcOrd="0" destOrd="0" presId="urn:microsoft.com/office/officeart/2016/7/layout/RepeatingBendingProcessNew"/>
    <dgm:cxn modelId="{DDFA116E-D4BD-A547-A384-84EB495D3BDB}" type="presParOf" srcId="{A8475089-0351-6F41-9C29-6E53658A0034}" destId="{F01480FF-022C-1440-A592-04C3D38EB087}" srcOrd="2" destOrd="0" presId="urn:microsoft.com/office/officeart/2016/7/layout/RepeatingBendingProcessNew"/>
    <dgm:cxn modelId="{C59240E7-93F7-7D43-A5F1-746953536D2C}" type="presParOf" srcId="{A8475089-0351-6F41-9C29-6E53658A0034}" destId="{A916875E-10F6-D146-B6AD-4C442C5D36A4}" srcOrd="3" destOrd="0" presId="urn:microsoft.com/office/officeart/2016/7/layout/RepeatingBendingProcessNew"/>
    <dgm:cxn modelId="{5B305C04-E5D4-FD4C-939F-6EF307F878A9}" type="presParOf" srcId="{A916875E-10F6-D146-B6AD-4C442C5D36A4}" destId="{CEE67222-787A-064A-B33B-623FAA641155}" srcOrd="0" destOrd="0" presId="urn:microsoft.com/office/officeart/2016/7/layout/RepeatingBendingProcessNew"/>
    <dgm:cxn modelId="{3ECDFFB2-43D3-CB46-9E4A-1CFC929FB1C3}" type="presParOf" srcId="{A8475089-0351-6F41-9C29-6E53658A0034}" destId="{53E81299-BD9B-2545-A54F-E2DD5CF2D098}" srcOrd="4" destOrd="0" presId="urn:microsoft.com/office/officeart/2016/7/layout/RepeatingBendingProcessNew"/>
    <dgm:cxn modelId="{47B24D8F-537D-3948-BC42-2B2D43A1C07E}" type="presParOf" srcId="{A8475089-0351-6F41-9C29-6E53658A0034}" destId="{112C6046-D9B8-E546-BE31-74E7EA7CD713}" srcOrd="5" destOrd="0" presId="urn:microsoft.com/office/officeart/2016/7/layout/RepeatingBendingProcessNew"/>
    <dgm:cxn modelId="{FE89E319-E003-BA4D-A458-1023ADC1A966}" type="presParOf" srcId="{112C6046-D9B8-E546-BE31-74E7EA7CD713}" destId="{D4726BC9-7660-4941-A43E-E9DFD77DA22A}" srcOrd="0" destOrd="0" presId="urn:microsoft.com/office/officeart/2016/7/layout/RepeatingBendingProcessNew"/>
    <dgm:cxn modelId="{834A0B70-FA32-E646-8C40-490D4530FB4E}" type="presParOf" srcId="{A8475089-0351-6F41-9C29-6E53658A0034}" destId="{0584FE2C-3C9E-1D4F-85CE-197EDF22F96C}" srcOrd="6" destOrd="0" presId="urn:microsoft.com/office/officeart/2016/7/layout/RepeatingBendingProcessNew"/>
    <dgm:cxn modelId="{894BE02B-8C2E-C243-96BE-5BCF762F7E57}" type="presParOf" srcId="{A8475089-0351-6F41-9C29-6E53658A0034}" destId="{F1472A6B-2A5B-0C4B-9AEC-EF2623B226FB}" srcOrd="7" destOrd="0" presId="urn:microsoft.com/office/officeart/2016/7/layout/RepeatingBendingProcessNew"/>
    <dgm:cxn modelId="{988270AA-BC54-F540-80AF-9FAB1C43EF4F}" type="presParOf" srcId="{F1472A6B-2A5B-0C4B-9AEC-EF2623B226FB}" destId="{5FA05D9E-A5FB-0B4E-8B10-D67B78EA61F7}" srcOrd="0" destOrd="0" presId="urn:microsoft.com/office/officeart/2016/7/layout/RepeatingBendingProcessNew"/>
    <dgm:cxn modelId="{A97C653E-8756-794D-8434-F05D8F29CDD6}" type="presParOf" srcId="{A8475089-0351-6F41-9C29-6E53658A0034}" destId="{BB548724-E713-2C4D-AC80-BB032F47C967}" srcOrd="8" destOrd="0" presId="urn:microsoft.com/office/officeart/2016/7/layout/RepeatingBendingProcessNew"/>
    <dgm:cxn modelId="{182602CD-CB72-0643-922C-E74E1A003AAE}" type="presParOf" srcId="{A8475089-0351-6F41-9C29-6E53658A0034}" destId="{D93EBC39-E3C9-A543-B192-B3B672204E4F}" srcOrd="9" destOrd="0" presId="urn:microsoft.com/office/officeart/2016/7/layout/RepeatingBendingProcessNew"/>
    <dgm:cxn modelId="{539F211B-F12E-344E-AEB2-8D4028047339}" type="presParOf" srcId="{D93EBC39-E3C9-A543-B192-B3B672204E4F}" destId="{23E1D83D-5357-2046-BF8D-2A16A8FB444B}" srcOrd="0" destOrd="0" presId="urn:microsoft.com/office/officeart/2016/7/layout/RepeatingBendingProcessNew"/>
    <dgm:cxn modelId="{2C2E2359-716B-E944-BE4C-359E6A629AE1}" type="presParOf" srcId="{A8475089-0351-6F41-9C29-6E53658A0034}" destId="{B93599FA-EFC0-034C-8F6B-9DD8232B522E}"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77C6-D411-3A47-823F-1585B581BC57}">
      <dsp:nvSpPr>
        <dsp:cNvPr id="0" name=""/>
        <dsp:cNvSpPr/>
      </dsp:nvSpPr>
      <dsp:spPr>
        <a:xfrm>
          <a:off x="0" y="602639"/>
          <a:ext cx="6496050" cy="6364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As a user I would like to be able to login and view my balance so I know how to manage my money.</a:t>
          </a:r>
          <a:endParaRPr lang="en-US" sz="1600" kern="1200" dirty="0"/>
        </a:p>
      </dsp:txBody>
      <dsp:txXfrm>
        <a:off x="31070" y="633709"/>
        <a:ext cx="6433910" cy="574340"/>
      </dsp:txXfrm>
    </dsp:sp>
    <dsp:sp modelId="{04FB1E80-0C41-FC47-BE8C-61BC9C7707AD}">
      <dsp:nvSpPr>
        <dsp:cNvPr id="0" name=""/>
        <dsp:cNvSpPr/>
      </dsp:nvSpPr>
      <dsp:spPr>
        <a:xfrm>
          <a:off x="0" y="1285199"/>
          <a:ext cx="6496050" cy="636480"/>
        </a:xfrm>
        <a:prstGeom prst="roundRect">
          <a:avLst/>
        </a:prstGeom>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As a user I would like to be able to transfer money to another account so I can have the ability to disperse money how I like.</a:t>
          </a:r>
          <a:endParaRPr lang="en-US" sz="1600" kern="1200" dirty="0"/>
        </a:p>
      </dsp:txBody>
      <dsp:txXfrm>
        <a:off x="31070" y="1316269"/>
        <a:ext cx="6433910" cy="574340"/>
      </dsp:txXfrm>
    </dsp:sp>
    <dsp:sp modelId="{2EB3E916-C462-5E42-8E4A-6F84412A640D}">
      <dsp:nvSpPr>
        <dsp:cNvPr id="0" name=""/>
        <dsp:cNvSpPr/>
      </dsp:nvSpPr>
      <dsp:spPr>
        <a:xfrm>
          <a:off x="0" y="1967760"/>
          <a:ext cx="6496050" cy="636480"/>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As a user I would like to be able to withdraw money from my account so I can readily have access to cash.</a:t>
          </a:r>
          <a:endParaRPr lang="en-US" sz="1600" kern="1200" dirty="0"/>
        </a:p>
      </dsp:txBody>
      <dsp:txXfrm>
        <a:off x="31070" y="1998830"/>
        <a:ext cx="6433910" cy="574340"/>
      </dsp:txXfrm>
    </dsp:sp>
    <dsp:sp modelId="{8B952F21-69E9-4746-9BB9-9CC0BC34CF73}">
      <dsp:nvSpPr>
        <dsp:cNvPr id="0" name=""/>
        <dsp:cNvSpPr/>
      </dsp:nvSpPr>
      <dsp:spPr>
        <a:xfrm>
          <a:off x="0" y="2650320"/>
          <a:ext cx="6496050" cy="636480"/>
        </a:xfrm>
        <a:prstGeom prst="roundRect">
          <a:avLst/>
        </a:prstGeom>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As a user I would like to be able to deposit cash or check into my account so I do not have to go to a physical bank.</a:t>
          </a:r>
          <a:endParaRPr lang="en-US" sz="1600" kern="1200" dirty="0"/>
        </a:p>
      </dsp:txBody>
      <dsp:txXfrm>
        <a:off x="31070" y="2681390"/>
        <a:ext cx="6433910" cy="574340"/>
      </dsp:txXfrm>
    </dsp:sp>
    <dsp:sp modelId="{C2683EB8-32C7-6641-8C9A-557BCE2DE414}">
      <dsp:nvSpPr>
        <dsp:cNvPr id="0" name=""/>
        <dsp:cNvSpPr/>
      </dsp:nvSpPr>
      <dsp:spPr>
        <a:xfrm>
          <a:off x="0" y="3332880"/>
          <a:ext cx="6496050" cy="636480"/>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As a user I would like to be able to temporarily block my card in order to better protect myself financially.</a:t>
          </a:r>
          <a:endParaRPr lang="en-US" sz="1600" kern="1200" dirty="0"/>
        </a:p>
      </dsp:txBody>
      <dsp:txXfrm>
        <a:off x="31070" y="3363950"/>
        <a:ext cx="6433910" cy="574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1CA47-8666-5345-8CDC-FB5D84DA0AFD}">
      <dsp:nvSpPr>
        <dsp:cNvPr id="0" name=""/>
        <dsp:cNvSpPr/>
      </dsp:nvSpPr>
      <dsp:spPr>
        <a:xfrm>
          <a:off x="3709914" y="669530"/>
          <a:ext cx="516349" cy="91440"/>
        </a:xfrm>
        <a:custGeom>
          <a:avLst/>
          <a:gdLst/>
          <a:ahLst/>
          <a:cxnLst/>
          <a:rect l="0" t="0" r="0" b="0"/>
          <a:pathLst>
            <a:path>
              <a:moveTo>
                <a:pt x="0" y="45720"/>
              </a:moveTo>
              <a:lnTo>
                <a:pt x="516349"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712516"/>
        <a:ext cx="27347" cy="5469"/>
      </dsp:txXfrm>
    </dsp:sp>
    <dsp:sp modelId="{98B251FD-7D59-4C4E-A899-4EBDA943FC2B}">
      <dsp:nvSpPr>
        <dsp:cNvPr id="0" name=""/>
        <dsp:cNvSpPr/>
      </dsp:nvSpPr>
      <dsp:spPr>
        <a:xfrm>
          <a:off x="1333672" y="1838"/>
          <a:ext cx="2378042" cy="142682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11200">
            <a:lnSpc>
              <a:spcPct val="90000"/>
            </a:lnSpc>
            <a:spcBef>
              <a:spcPct val="0"/>
            </a:spcBef>
            <a:spcAft>
              <a:spcPct val="35000"/>
            </a:spcAft>
            <a:buNone/>
          </a:pPr>
          <a:r>
            <a:rPr lang="en-US" sz="1600" kern="1200"/>
            <a:t>We use HTML that displays the GUI.</a:t>
          </a:r>
        </a:p>
      </dsp:txBody>
      <dsp:txXfrm>
        <a:off x="1333672" y="1838"/>
        <a:ext cx="2378042" cy="1426825"/>
      </dsp:txXfrm>
    </dsp:sp>
    <dsp:sp modelId="{A916875E-10F6-D146-B6AD-4C442C5D36A4}">
      <dsp:nvSpPr>
        <dsp:cNvPr id="0" name=""/>
        <dsp:cNvSpPr/>
      </dsp:nvSpPr>
      <dsp:spPr>
        <a:xfrm>
          <a:off x="6634906" y="669530"/>
          <a:ext cx="516349" cy="91440"/>
        </a:xfrm>
        <a:custGeom>
          <a:avLst/>
          <a:gdLst/>
          <a:ahLst/>
          <a:cxnLst/>
          <a:rect l="0" t="0" r="0" b="0"/>
          <a:pathLst>
            <a:path>
              <a:moveTo>
                <a:pt x="0" y="45720"/>
              </a:moveTo>
              <a:lnTo>
                <a:pt x="516349" y="45720"/>
              </a:lnTo>
            </a:path>
          </a:pathLst>
        </a:custGeom>
        <a:noFill/>
        <a:ln w="9525" cap="rnd" cmpd="sng" algn="ctr">
          <a:solidFill>
            <a:schemeClr val="accent5">
              <a:hueOff val="1559309"/>
              <a:satOff val="-1003"/>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712516"/>
        <a:ext cx="27347" cy="5469"/>
      </dsp:txXfrm>
    </dsp:sp>
    <dsp:sp modelId="{F01480FF-022C-1440-A592-04C3D38EB087}">
      <dsp:nvSpPr>
        <dsp:cNvPr id="0" name=""/>
        <dsp:cNvSpPr/>
      </dsp:nvSpPr>
      <dsp:spPr>
        <a:xfrm>
          <a:off x="4258663" y="1838"/>
          <a:ext cx="2378042" cy="1426825"/>
        </a:xfrm>
        <a:prstGeom prst="rect">
          <a:avLst/>
        </a:prstGeom>
        <a:solidFill>
          <a:schemeClr val="accent5">
            <a:hueOff val="1247448"/>
            <a:satOff val="-80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11200">
            <a:lnSpc>
              <a:spcPct val="90000"/>
            </a:lnSpc>
            <a:spcBef>
              <a:spcPct val="0"/>
            </a:spcBef>
            <a:spcAft>
              <a:spcPct val="35000"/>
            </a:spcAft>
            <a:buNone/>
          </a:pPr>
          <a:r>
            <a:rPr lang="en-US" sz="1600" kern="1200"/>
            <a:t>Used Django template language that also creates HTML at runtime.</a:t>
          </a:r>
        </a:p>
      </dsp:txBody>
      <dsp:txXfrm>
        <a:off x="4258663" y="1838"/>
        <a:ext cx="2378042" cy="1426825"/>
      </dsp:txXfrm>
    </dsp:sp>
    <dsp:sp modelId="{112C6046-D9B8-E546-BE31-74E7EA7CD713}">
      <dsp:nvSpPr>
        <dsp:cNvPr id="0" name=""/>
        <dsp:cNvSpPr/>
      </dsp:nvSpPr>
      <dsp:spPr>
        <a:xfrm>
          <a:off x="2522693" y="1426863"/>
          <a:ext cx="5849983" cy="516349"/>
        </a:xfrm>
        <a:custGeom>
          <a:avLst/>
          <a:gdLst/>
          <a:ahLst/>
          <a:cxnLst/>
          <a:rect l="0" t="0" r="0" b="0"/>
          <a:pathLst>
            <a:path>
              <a:moveTo>
                <a:pt x="5849983" y="0"/>
              </a:moveTo>
              <a:lnTo>
                <a:pt x="5849983" y="275274"/>
              </a:lnTo>
              <a:lnTo>
                <a:pt x="0" y="275274"/>
              </a:lnTo>
              <a:lnTo>
                <a:pt x="0" y="516349"/>
              </a:lnTo>
            </a:path>
          </a:pathLst>
        </a:custGeom>
        <a:noFill/>
        <a:ln w="9525" cap="rnd" cmpd="sng" algn="ctr">
          <a:solidFill>
            <a:schemeClr val="accent5">
              <a:hueOff val="3118619"/>
              <a:satOff val="-2006"/>
              <a:lumOff val="137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97" y="1682303"/>
        <a:ext cx="293774" cy="5469"/>
      </dsp:txXfrm>
    </dsp:sp>
    <dsp:sp modelId="{53E81299-BD9B-2545-A54F-E2DD5CF2D098}">
      <dsp:nvSpPr>
        <dsp:cNvPr id="0" name=""/>
        <dsp:cNvSpPr/>
      </dsp:nvSpPr>
      <dsp:spPr>
        <a:xfrm>
          <a:off x="7183655" y="1838"/>
          <a:ext cx="2378042" cy="1426825"/>
        </a:xfrm>
        <a:prstGeom prst="rect">
          <a:avLst/>
        </a:prstGeom>
        <a:solidFill>
          <a:schemeClr val="accent5">
            <a:hueOff val="2494895"/>
            <a:satOff val="-1605"/>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11200">
            <a:lnSpc>
              <a:spcPct val="90000"/>
            </a:lnSpc>
            <a:spcBef>
              <a:spcPct val="0"/>
            </a:spcBef>
            <a:spcAft>
              <a:spcPct val="35000"/>
            </a:spcAft>
            <a:buNone/>
          </a:pPr>
          <a:r>
            <a:rPr lang="en-US" sz="1600" kern="1200"/>
            <a:t>The Django code interacts with the SQL database which stores user information.</a:t>
          </a:r>
        </a:p>
      </dsp:txBody>
      <dsp:txXfrm>
        <a:off x="7183655" y="1838"/>
        <a:ext cx="2378042" cy="1426825"/>
      </dsp:txXfrm>
    </dsp:sp>
    <dsp:sp modelId="{F1472A6B-2A5B-0C4B-9AEC-EF2623B226FB}">
      <dsp:nvSpPr>
        <dsp:cNvPr id="0" name=""/>
        <dsp:cNvSpPr/>
      </dsp:nvSpPr>
      <dsp:spPr>
        <a:xfrm>
          <a:off x="3709914" y="2643306"/>
          <a:ext cx="516349" cy="91440"/>
        </a:xfrm>
        <a:custGeom>
          <a:avLst/>
          <a:gdLst/>
          <a:ahLst/>
          <a:cxnLst/>
          <a:rect l="0" t="0" r="0" b="0"/>
          <a:pathLst>
            <a:path>
              <a:moveTo>
                <a:pt x="0" y="45720"/>
              </a:moveTo>
              <a:lnTo>
                <a:pt x="516349" y="45720"/>
              </a:lnTo>
            </a:path>
          </a:pathLst>
        </a:custGeom>
        <a:noFill/>
        <a:ln w="9525" cap="rnd" cmpd="sng" algn="ctr">
          <a:solidFill>
            <a:schemeClr val="accent5">
              <a:hueOff val="4677928"/>
              <a:satOff val="-3010"/>
              <a:lumOff val="20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2686291"/>
        <a:ext cx="27347" cy="5469"/>
      </dsp:txXfrm>
    </dsp:sp>
    <dsp:sp modelId="{0584FE2C-3C9E-1D4F-85CE-197EDF22F96C}">
      <dsp:nvSpPr>
        <dsp:cNvPr id="0" name=""/>
        <dsp:cNvSpPr/>
      </dsp:nvSpPr>
      <dsp:spPr>
        <a:xfrm>
          <a:off x="1333672" y="1975613"/>
          <a:ext cx="2378042" cy="1426825"/>
        </a:xfrm>
        <a:prstGeom prst="rect">
          <a:avLst/>
        </a:prstGeom>
        <a:solidFill>
          <a:schemeClr val="accent5">
            <a:hueOff val="3742343"/>
            <a:satOff val="-2408"/>
            <a:lumOff val="16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11200">
            <a:lnSpc>
              <a:spcPct val="90000"/>
            </a:lnSpc>
            <a:spcBef>
              <a:spcPct val="0"/>
            </a:spcBef>
            <a:spcAft>
              <a:spcPct val="35000"/>
            </a:spcAft>
            <a:buNone/>
          </a:pPr>
          <a:r>
            <a:rPr lang="en-US" sz="1600" kern="1200"/>
            <a:t>Python code serves two purposes: </a:t>
          </a:r>
        </a:p>
      </dsp:txBody>
      <dsp:txXfrm>
        <a:off x="1333672" y="1975613"/>
        <a:ext cx="2378042" cy="1426825"/>
      </dsp:txXfrm>
    </dsp:sp>
    <dsp:sp modelId="{D93EBC39-E3C9-A543-B192-B3B672204E4F}">
      <dsp:nvSpPr>
        <dsp:cNvPr id="0" name=""/>
        <dsp:cNvSpPr/>
      </dsp:nvSpPr>
      <dsp:spPr>
        <a:xfrm>
          <a:off x="6634906" y="2643306"/>
          <a:ext cx="516349" cy="91440"/>
        </a:xfrm>
        <a:custGeom>
          <a:avLst/>
          <a:gdLst/>
          <a:ahLst/>
          <a:cxnLst/>
          <a:rect l="0" t="0" r="0" b="0"/>
          <a:pathLst>
            <a:path>
              <a:moveTo>
                <a:pt x="0" y="45720"/>
              </a:moveTo>
              <a:lnTo>
                <a:pt x="516349" y="45720"/>
              </a:lnTo>
            </a:path>
          </a:pathLst>
        </a:custGeom>
        <a:noFill/>
        <a:ln w="9525" cap="rnd" cmpd="sng" algn="ctr">
          <a:solidFill>
            <a:schemeClr val="accent5">
              <a:hueOff val="6237238"/>
              <a:satOff val="-4013"/>
              <a:lumOff val="274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2686291"/>
        <a:ext cx="27347" cy="5469"/>
      </dsp:txXfrm>
    </dsp:sp>
    <dsp:sp modelId="{BB548724-E713-2C4D-AC80-BB032F47C967}">
      <dsp:nvSpPr>
        <dsp:cNvPr id="0" name=""/>
        <dsp:cNvSpPr/>
      </dsp:nvSpPr>
      <dsp:spPr>
        <a:xfrm>
          <a:off x="4258663" y="1975613"/>
          <a:ext cx="2378042" cy="1426825"/>
        </a:xfrm>
        <a:prstGeom prst="rect">
          <a:avLst/>
        </a:prstGeom>
        <a:solidFill>
          <a:schemeClr val="accent5">
            <a:hueOff val="4989790"/>
            <a:satOff val="-3210"/>
            <a:lumOff val="21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11200">
            <a:lnSpc>
              <a:spcPct val="90000"/>
            </a:lnSpc>
            <a:spcBef>
              <a:spcPct val="0"/>
            </a:spcBef>
            <a:spcAft>
              <a:spcPct val="35000"/>
            </a:spcAft>
            <a:buNone/>
          </a:pPr>
          <a:r>
            <a:rPr lang="en-US" sz="1600" kern="1200"/>
            <a:t>1. Determines how the ATM will function both backend and frontend</a:t>
          </a:r>
        </a:p>
      </dsp:txBody>
      <dsp:txXfrm>
        <a:off x="4258663" y="1975613"/>
        <a:ext cx="2378042" cy="1426825"/>
      </dsp:txXfrm>
    </dsp:sp>
    <dsp:sp modelId="{B93599FA-EFC0-034C-8F6B-9DD8232B522E}">
      <dsp:nvSpPr>
        <dsp:cNvPr id="0" name=""/>
        <dsp:cNvSpPr/>
      </dsp:nvSpPr>
      <dsp:spPr>
        <a:xfrm>
          <a:off x="7183655" y="1975613"/>
          <a:ext cx="2378042" cy="1426825"/>
        </a:xfrm>
        <a:prstGeom prst="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11200">
            <a:lnSpc>
              <a:spcPct val="90000"/>
            </a:lnSpc>
            <a:spcBef>
              <a:spcPct val="0"/>
            </a:spcBef>
            <a:spcAft>
              <a:spcPct val="35000"/>
            </a:spcAft>
            <a:buNone/>
          </a:pPr>
          <a:r>
            <a:rPr lang="en-US" sz="1600" kern="1200"/>
            <a:t>2. Database interaction</a:t>
          </a:r>
        </a:p>
      </dsp:txBody>
      <dsp:txXfrm>
        <a:off x="7183655" y="1975613"/>
        <a:ext cx="2378042" cy="14268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669DE-73B0-C446-8B41-0CE1CB1F043F}"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6086-1E05-7A45-BCB5-78BE3FFE7FE3}" type="slidenum">
              <a:rPr lang="en-US" smtClean="0"/>
              <a:t>‹#›</a:t>
            </a:fld>
            <a:endParaRPr lang="en-US"/>
          </a:p>
        </p:txBody>
      </p:sp>
    </p:spTree>
    <p:extLst>
      <p:ext uri="{BB962C8B-B14F-4D97-AF65-F5344CB8AC3E}">
        <p14:creationId xmlns:p14="http://schemas.microsoft.com/office/powerpoint/2010/main" val="123662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6086-1E05-7A45-BCB5-78BE3FFE7FE3}" type="slidenum">
              <a:rPr lang="en-US" smtClean="0"/>
              <a:t>1</a:t>
            </a:fld>
            <a:endParaRPr lang="en-US"/>
          </a:p>
        </p:txBody>
      </p:sp>
    </p:spTree>
    <p:extLst>
      <p:ext uri="{BB962C8B-B14F-4D97-AF65-F5344CB8AC3E}">
        <p14:creationId xmlns:p14="http://schemas.microsoft.com/office/powerpoint/2010/main" val="163855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614F6086-1E05-7A45-BCB5-78BE3FFE7FE3}" type="slidenum">
              <a:rPr lang="en-US" smtClean="0"/>
              <a:t>11</a:t>
            </a:fld>
            <a:endParaRPr lang="en-US"/>
          </a:p>
        </p:txBody>
      </p:sp>
    </p:spTree>
    <p:extLst>
      <p:ext uri="{BB962C8B-B14F-4D97-AF65-F5344CB8AC3E}">
        <p14:creationId xmlns:p14="http://schemas.microsoft.com/office/powerpoint/2010/main" val="261918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614F6086-1E05-7A45-BCB5-78BE3FFE7FE3}" type="slidenum">
              <a:rPr lang="en-US" smtClean="0"/>
              <a:t>12</a:t>
            </a:fld>
            <a:endParaRPr lang="en-US"/>
          </a:p>
        </p:txBody>
      </p:sp>
    </p:spTree>
    <p:extLst>
      <p:ext uri="{BB962C8B-B14F-4D97-AF65-F5344CB8AC3E}">
        <p14:creationId xmlns:p14="http://schemas.microsoft.com/office/powerpoint/2010/main" val="265727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614F6086-1E05-7A45-BCB5-78BE3FFE7FE3}" type="slidenum">
              <a:rPr lang="en-US" smtClean="0"/>
              <a:t>13</a:t>
            </a:fld>
            <a:endParaRPr lang="en-US"/>
          </a:p>
        </p:txBody>
      </p:sp>
    </p:spTree>
    <p:extLst>
      <p:ext uri="{BB962C8B-B14F-4D97-AF65-F5344CB8AC3E}">
        <p14:creationId xmlns:p14="http://schemas.microsoft.com/office/powerpoint/2010/main" val="3545180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614F6086-1E05-7A45-BCB5-78BE3FFE7FE3}" type="slidenum">
              <a:rPr lang="en-US" smtClean="0"/>
              <a:t>14</a:t>
            </a:fld>
            <a:endParaRPr lang="en-US"/>
          </a:p>
        </p:txBody>
      </p:sp>
    </p:spTree>
    <p:extLst>
      <p:ext uri="{BB962C8B-B14F-4D97-AF65-F5344CB8AC3E}">
        <p14:creationId xmlns:p14="http://schemas.microsoft.com/office/powerpoint/2010/main" val="1787178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Tayler</a:t>
            </a:r>
          </a:p>
        </p:txBody>
      </p:sp>
      <p:sp>
        <p:nvSpPr>
          <p:cNvPr id="4" name="Slide Number Placeholder 3"/>
          <p:cNvSpPr>
            <a:spLocks noGrp="1"/>
          </p:cNvSpPr>
          <p:nvPr>
            <p:ph type="sldNum" sz="quarter" idx="5"/>
          </p:nvPr>
        </p:nvSpPr>
        <p:spPr/>
        <p:txBody>
          <a:bodyPr/>
          <a:lstStyle/>
          <a:p>
            <a:fld id="{614F6086-1E05-7A45-BCB5-78BE3FFE7FE3}" type="slidenum">
              <a:rPr lang="en-US" smtClean="0"/>
              <a:t>16</a:t>
            </a:fld>
            <a:endParaRPr lang="en-US"/>
          </a:p>
        </p:txBody>
      </p:sp>
    </p:spTree>
    <p:extLst>
      <p:ext uri="{BB962C8B-B14F-4D97-AF65-F5344CB8AC3E}">
        <p14:creationId xmlns:p14="http://schemas.microsoft.com/office/powerpoint/2010/main" val="150713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Wil Talk</a:t>
            </a:r>
          </a:p>
          <a:p>
            <a:endParaRPr lang="en-US" dirty="0"/>
          </a:p>
        </p:txBody>
      </p:sp>
      <p:sp>
        <p:nvSpPr>
          <p:cNvPr id="4" name="Slide Number Placeholder 3"/>
          <p:cNvSpPr>
            <a:spLocks noGrp="1"/>
          </p:cNvSpPr>
          <p:nvPr>
            <p:ph type="sldNum" sz="quarter" idx="5"/>
          </p:nvPr>
        </p:nvSpPr>
        <p:spPr/>
        <p:txBody>
          <a:bodyPr/>
          <a:lstStyle/>
          <a:p>
            <a:fld id="{614F6086-1E05-7A45-BCB5-78BE3FFE7FE3}" type="slidenum">
              <a:rPr lang="en-US" smtClean="0"/>
              <a:t>2</a:t>
            </a:fld>
            <a:endParaRPr lang="en-US"/>
          </a:p>
        </p:txBody>
      </p:sp>
    </p:spTree>
    <p:extLst>
      <p:ext uri="{BB962C8B-B14F-4D97-AF65-F5344CB8AC3E}">
        <p14:creationId xmlns:p14="http://schemas.microsoft.com/office/powerpoint/2010/main" val="268699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a:t>
            </a:r>
          </a:p>
        </p:txBody>
      </p:sp>
      <p:sp>
        <p:nvSpPr>
          <p:cNvPr id="4" name="Slide Number Placeholder 3"/>
          <p:cNvSpPr>
            <a:spLocks noGrp="1"/>
          </p:cNvSpPr>
          <p:nvPr>
            <p:ph type="sldNum" sz="quarter" idx="5"/>
          </p:nvPr>
        </p:nvSpPr>
        <p:spPr/>
        <p:txBody>
          <a:bodyPr/>
          <a:lstStyle/>
          <a:p>
            <a:fld id="{614F6086-1E05-7A45-BCB5-78BE3FFE7FE3}" type="slidenum">
              <a:rPr lang="en-US" smtClean="0"/>
              <a:t>4</a:t>
            </a:fld>
            <a:endParaRPr lang="en-US"/>
          </a:p>
        </p:txBody>
      </p:sp>
    </p:spTree>
    <p:extLst>
      <p:ext uri="{BB962C8B-B14F-4D97-AF65-F5344CB8AC3E}">
        <p14:creationId xmlns:p14="http://schemas.microsoft.com/office/powerpoint/2010/main" val="198503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Kollier</a:t>
            </a:r>
            <a:endParaRPr lang="en-US" dirty="0"/>
          </a:p>
        </p:txBody>
      </p:sp>
      <p:sp>
        <p:nvSpPr>
          <p:cNvPr id="4" name="Slide Number Placeholder 3"/>
          <p:cNvSpPr>
            <a:spLocks noGrp="1"/>
          </p:cNvSpPr>
          <p:nvPr>
            <p:ph type="sldNum" sz="quarter" idx="5"/>
          </p:nvPr>
        </p:nvSpPr>
        <p:spPr/>
        <p:txBody>
          <a:bodyPr/>
          <a:lstStyle/>
          <a:p>
            <a:fld id="{614F6086-1E05-7A45-BCB5-78BE3FFE7FE3}" type="slidenum">
              <a:rPr lang="en-US" smtClean="0"/>
              <a:t>5</a:t>
            </a:fld>
            <a:endParaRPr lang="en-US"/>
          </a:p>
        </p:txBody>
      </p:sp>
    </p:spTree>
    <p:extLst>
      <p:ext uri="{BB962C8B-B14F-4D97-AF65-F5344CB8AC3E}">
        <p14:creationId xmlns:p14="http://schemas.microsoft.com/office/powerpoint/2010/main" val="2834508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Tayler</a:t>
            </a:r>
          </a:p>
        </p:txBody>
      </p:sp>
      <p:sp>
        <p:nvSpPr>
          <p:cNvPr id="4" name="Slide Number Placeholder 3"/>
          <p:cNvSpPr>
            <a:spLocks noGrp="1"/>
          </p:cNvSpPr>
          <p:nvPr>
            <p:ph type="sldNum" sz="quarter" idx="5"/>
          </p:nvPr>
        </p:nvSpPr>
        <p:spPr/>
        <p:txBody>
          <a:bodyPr/>
          <a:lstStyle/>
          <a:p>
            <a:fld id="{614F6086-1E05-7A45-BCB5-78BE3FFE7FE3}" type="slidenum">
              <a:rPr lang="en-US" smtClean="0"/>
              <a:t>6</a:t>
            </a:fld>
            <a:endParaRPr lang="en-US"/>
          </a:p>
        </p:txBody>
      </p:sp>
    </p:spTree>
    <p:extLst>
      <p:ext uri="{BB962C8B-B14F-4D97-AF65-F5344CB8AC3E}">
        <p14:creationId xmlns:p14="http://schemas.microsoft.com/office/powerpoint/2010/main" val="351874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a:t>
            </a:r>
          </a:p>
        </p:txBody>
      </p:sp>
      <p:sp>
        <p:nvSpPr>
          <p:cNvPr id="4" name="Slide Number Placeholder 3"/>
          <p:cNvSpPr>
            <a:spLocks noGrp="1"/>
          </p:cNvSpPr>
          <p:nvPr>
            <p:ph type="sldNum" sz="quarter" idx="5"/>
          </p:nvPr>
        </p:nvSpPr>
        <p:spPr/>
        <p:txBody>
          <a:bodyPr/>
          <a:lstStyle/>
          <a:p>
            <a:fld id="{614F6086-1E05-7A45-BCB5-78BE3FFE7FE3}" type="slidenum">
              <a:rPr lang="en-US" smtClean="0"/>
              <a:t>7</a:t>
            </a:fld>
            <a:endParaRPr lang="en-US"/>
          </a:p>
        </p:txBody>
      </p:sp>
    </p:spTree>
    <p:extLst>
      <p:ext uri="{BB962C8B-B14F-4D97-AF65-F5344CB8AC3E}">
        <p14:creationId xmlns:p14="http://schemas.microsoft.com/office/powerpoint/2010/main" val="42376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Troy</a:t>
            </a:r>
          </a:p>
        </p:txBody>
      </p:sp>
      <p:sp>
        <p:nvSpPr>
          <p:cNvPr id="4" name="Slide Number Placeholder 3"/>
          <p:cNvSpPr>
            <a:spLocks noGrp="1"/>
          </p:cNvSpPr>
          <p:nvPr>
            <p:ph type="sldNum" sz="quarter" idx="5"/>
          </p:nvPr>
        </p:nvSpPr>
        <p:spPr/>
        <p:txBody>
          <a:bodyPr/>
          <a:lstStyle/>
          <a:p>
            <a:fld id="{614F6086-1E05-7A45-BCB5-78BE3FFE7FE3}" type="slidenum">
              <a:rPr lang="en-US" smtClean="0"/>
              <a:t>8</a:t>
            </a:fld>
            <a:endParaRPr lang="en-US"/>
          </a:p>
        </p:txBody>
      </p:sp>
    </p:spTree>
    <p:extLst>
      <p:ext uri="{BB962C8B-B14F-4D97-AF65-F5344CB8AC3E}">
        <p14:creationId xmlns:p14="http://schemas.microsoft.com/office/powerpoint/2010/main" val="2079730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Kollier</a:t>
            </a:r>
            <a:endParaRPr lang="en-US" dirty="0"/>
          </a:p>
        </p:txBody>
      </p:sp>
      <p:sp>
        <p:nvSpPr>
          <p:cNvPr id="4" name="Slide Number Placeholder 3"/>
          <p:cNvSpPr>
            <a:spLocks noGrp="1"/>
          </p:cNvSpPr>
          <p:nvPr>
            <p:ph type="sldNum" sz="quarter" idx="5"/>
          </p:nvPr>
        </p:nvSpPr>
        <p:spPr/>
        <p:txBody>
          <a:bodyPr/>
          <a:lstStyle/>
          <a:p>
            <a:fld id="{614F6086-1E05-7A45-BCB5-78BE3FFE7FE3}" type="slidenum">
              <a:rPr lang="en-US" smtClean="0"/>
              <a:t>9</a:t>
            </a:fld>
            <a:endParaRPr lang="en-US"/>
          </a:p>
        </p:txBody>
      </p:sp>
    </p:spTree>
    <p:extLst>
      <p:ext uri="{BB962C8B-B14F-4D97-AF65-F5344CB8AC3E}">
        <p14:creationId xmlns:p14="http://schemas.microsoft.com/office/powerpoint/2010/main" val="384946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Kollier</a:t>
            </a:r>
            <a:endParaRPr lang="en-US" dirty="0"/>
          </a:p>
        </p:txBody>
      </p:sp>
      <p:sp>
        <p:nvSpPr>
          <p:cNvPr id="4" name="Slide Number Placeholder 3"/>
          <p:cNvSpPr>
            <a:spLocks noGrp="1"/>
          </p:cNvSpPr>
          <p:nvPr>
            <p:ph type="sldNum" sz="quarter" idx="5"/>
          </p:nvPr>
        </p:nvSpPr>
        <p:spPr/>
        <p:txBody>
          <a:bodyPr/>
          <a:lstStyle/>
          <a:p>
            <a:fld id="{614F6086-1E05-7A45-BCB5-78BE3FFE7FE3}" type="slidenum">
              <a:rPr lang="en-US" smtClean="0"/>
              <a:t>10</a:t>
            </a:fld>
            <a:endParaRPr lang="en-US"/>
          </a:p>
        </p:txBody>
      </p:sp>
    </p:spTree>
    <p:extLst>
      <p:ext uri="{BB962C8B-B14F-4D97-AF65-F5344CB8AC3E}">
        <p14:creationId xmlns:p14="http://schemas.microsoft.com/office/powerpoint/2010/main" val="91588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11/10/19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11/10/19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http://127.0.0.1:8000/atmsite/?" TargetMode="External"/><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9EAFE0FF-D319-D546-9B9B-2CAEDD24549D}"/>
              </a:ext>
            </a:extLst>
          </p:cNvPr>
          <p:cNvPicPr>
            <a:picLocks noChangeAspect="1"/>
          </p:cNvPicPr>
          <p:nvPr/>
        </p:nvPicPr>
        <p:blipFill rotWithShape="1">
          <a:blip r:embed="rId3">
            <a:alphaModFix amt="40000"/>
          </a:blip>
          <a:srcRect r="3557"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40E0389D-9A83-6748-A7AD-3767BCA48826}"/>
              </a:ext>
            </a:extLst>
          </p:cNvPr>
          <p:cNvSpPr>
            <a:spLocks noGrp="1"/>
          </p:cNvSpPr>
          <p:nvPr>
            <p:ph type="ctrTitle"/>
          </p:nvPr>
        </p:nvSpPr>
        <p:spPr>
          <a:xfrm>
            <a:off x="1154955" y="1447800"/>
            <a:ext cx="8825658" cy="3329581"/>
          </a:xfrm>
        </p:spPr>
        <p:txBody>
          <a:bodyPr>
            <a:normAutofit/>
          </a:bodyPr>
          <a:lstStyle/>
          <a:p>
            <a:r>
              <a:rPr lang="en-US">
                <a:solidFill>
                  <a:schemeClr val="tx1"/>
                </a:solidFill>
              </a:rPr>
              <a:t>Python ATM</a:t>
            </a:r>
          </a:p>
        </p:txBody>
      </p:sp>
      <p:sp>
        <p:nvSpPr>
          <p:cNvPr id="3" name="Subtitle 2">
            <a:extLst>
              <a:ext uri="{FF2B5EF4-FFF2-40B4-BE49-F238E27FC236}">
                <a16:creationId xmlns:a16="http://schemas.microsoft.com/office/drawing/2014/main" id="{70B73B0B-AF48-F04F-954E-2EB1EF682BAC}"/>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By: Tayler Cooper, Troy Peterson, George Moore, and Kollier Martin</a:t>
            </a:r>
          </a:p>
        </p:txBody>
      </p:sp>
    </p:spTree>
    <p:extLst>
      <p:ext uri="{BB962C8B-B14F-4D97-AF65-F5344CB8AC3E}">
        <p14:creationId xmlns:p14="http://schemas.microsoft.com/office/powerpoint/2010/main" val="320747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5"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B2E4D-CC80-B24D-AB18-7633262FC53E}"/>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Test Cases (cont.)</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ell phone&#10;&#10;Description automatically generated">
            <a:extLst>
              <a:ext uri="{FF2B5EF4-FFF2-40B4-BE49-F238E27FC236}">
                <a16:creationId xmlns:a16="http://schemas.microsoft.com/office/drawing/2014/main" id="{A3DFF0A2-E80C-0F43-9E02-08168ECF0715}"/>
              </a:ext>
            </a:extLst>
          </p:cNvPr>
          <p:cNvPicPr>
            <a:picLocks noGrp="1" noChangeAspect="1"/>
          </p:cNvPicPr>
          <p:nvPr>
            <p:ph idx="1"/>
          </p:nvPr>
        </p:nvPicPr>
        <p:blipFill>
          <a:blip r:embed="rId7"/>
          <a:stretch>
            <a:fillRect/>
          </a:stretch>
        </p:blipFill>
        <p:spPr>
          <a:xfrm>
            <a:off x="647699" y="52502"/>
            <a:ext cx="6168281" cy="6650440"/>
          </a:xfrm>
          <a:prstGeom prst="rect">
            <a:avLst/>
          </a:prstGeom>
          <a:effectLst/>
        </p:spPr>
      </p:pic>
    </p:spTree>
    <p:extLst>
      <p:ext uri="{BB962C8B-B14F-4D97-AF65-F5344CB8AC3E}">
        <p14:creationId xmlns:p14="http://schemas.microsoft.com/office/powerpoint/2010/main" val="257187017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DCBF8-A5AB-4B46-8D87-761455918D9D}"/>
              </a:ext>
            </a:extLst>
          </p:cNvPr>
          <p:cNvSpPr>
            <a:spLocks noGrp="1"/>
          </p:cNvSpPr>
          <p:nvPr>
            <p:ph type="title"/>
          </p:nvPr>
        </p:nvSpPr>
        <p:spPr>
          <a:xfrm>
            <a:off x="4872012" y="1447800"/>
            <a:ext cx="5222325" cy="3329581"/>
          </a:xfrm>
        </p:spPr>
        <p:txBody>
          <a:bodyPr vert="horz" lIns="91440" tIns="45720" rIns="91440" bIns="45720" rtlCol="0" anchor="b">
            <a:normAutofit/>
          </a:bodyPr>
          <a:lstStyle/>
          <a:p>
            <a:r>
              <a:rPr lang="en-US" sz="5600" b="0" i="0" kern="1200">
                <a:solidFill>
                  <a:srgbClr val="EBEBEB"/>
                </a:solidFill>
                <a:latin typeface="+mj-lt"/>
                <a:ea typeface="+mj-ea"/>
                <a:cs typeface="+mj-cs"/>
              </a:rPr>
              <a:t>Management Plan</a:t>
            </a:r>
          </a:p>
        </p:txBody>
      </p:sp>
      <p:sp>
        <p:nvSpPr>
          <p:cNvPr id="3" name="Content Placeholder 2">
            <a:extLst>
              <a:ext uri="{FF2B5EF4-FFF2-40B4-BE49-F238E27FC236}">
                <a16:creationId xmlns:a16="http://schemas.microsoft.com/office/drawing/2014/main" id="{DB126252-6243-FB4F-8CFF-0F88C4032D9D}"/>
              </a:ext>
            </a:extLst>
          </p:cNvPr>
          <p:cNvSpPr>
            <a:spLocks noGrp="1"/>
          </p:cNvSpPr>
          <p:nvPr>
            <p:ph idx="1"/>
          </p:nvPr>
        </p:nvSpPr>
        <p:spPr>
          <a:xfrm>
            <a:off x="4872012" y="4777380"/>
            <a:ext cx="5222326" cy="861420"/>
          </a:xfrm>
        </p:spPr>
        <p:txBody>
          <a:bodyPr vert="horz" lIns="91440" tIns="45720" rIns="91440" bIns="45720" rtlCol="0" anchor="t">
            <a:normAutofit fontScale="92500" lnSpcReduction="20000"/>
          </a:bodyPr>
          <a:lstStyle/>
          <a:p>
            <a:pPr marL="0" indent="0">
              <a:buNone/>
            </a:pPr>
            <a:r>
              <a:rPr lang="en-US" cap="all" dirty="0">
                <a:solidFill>
                  <a:schemeClr val="tx2">
                    <a:lumMod val="40000"/>
                    <a:lumOff val="60000"/>
                  </a:schemeClr>
                </a:solidFill>
              </a:rPr>
              <a:t>We use the online software </a:t>
            </a:r>
            <a:r>
              <a:rPr lang="en-US" cap="all" dirty="0" err="1">
                <a:solidFill>
                  <a:schemeClr val="tx2">
                    <a:lumMod val="40000"/>
                    <a:lumOff val="60000"/>
                  </a:schemeClr>
                </a:solidFill>
              </a:rPr>
              <a:t>ClickUp</a:t>
            </a:r>
            <a:r>
              <a:rPr lang="en-US" cap="all" dirty="0">
                <a:solidFill>
                  <a:schemeClr val="tx2">
                    <a:lumMod val="40000"/>
                    <a:lumOff val="60000"/>
                  </a:schemeClr>
                </a:solidFill>
              </a:rPr>
              <a:t> for Agile development and Git/</a:t>
            </a:r>
            <a:r>
              <a:rPr lang="en-US" cap="all" dirty="0" err="1">
                <a:solidFill>
                  <a:schemeClr val="tx2">
                    <a:lumMod val="40000"/>
                    <a:lumOff val="60000"/>
                  </a:schemeClr>
                </a:solidFill>
              </a:rPr>
              <a:t>github</a:t>
            </a:r>
            <a:r>
              <a:rPr lang="en-US" cap="all" dirty="0">
                <a:solidFill>
                  <a:schemeClr val="tx2">
                    <a:lumMod val="40000"/>
                    <a:lumOff val="60000"/>
                  </a:schemeClr>
                </a:solidFill>
              </a:rPr>
              <a:t> for version control</a:t>
            </a:r>
          </a:p>
        </p:txBody>
      </p:sp>
      <p:sp>
        <p:nvSpPr>
          <p:cNvPr id="24"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close up of a sign&#10;&#10;Description automatically generated">
            <a:extLst>
              <a:ext uri="{FF2B5EF4-FFF2-40B4-BE49-F238E27FC236}">
                <a16:creationId xmlns:a16="http://schemas.microsoft.com/office/drawing/2014/main" id="{48895613-EDAF-2E4E-B9CB-EFBEC215E41F}"/>
              </a:ext>
            </a:extLst>
          </p:cNvPr>
          <p:cNvPicPr>
            <a:picLocks noChangeAspect="1"/>
          </p:cNvPicPr>
          <p:nvPr/>
        </p:nvPicPr>
        <p:blipFill>
          <a:blip r:embed="rId7"/>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367147861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ell phone&#10;&#10;Description automatically generated">
            <a:extLst>
              <a:ext uri="{FF2B5EF4-FFF2-40B4-BE49-F238E27FC236}">
                <a16:creationId xmlns:a16="http://schemas.microsoft.com/office/drawing/2014/main" id="{71ABFF8A-40BA-4946-91CF-80DD89B6784C}"/>
              </a:ext>
            </a:extLst>
          </p:cNvPr>
          <p:cNvPicPr>
            <a:picLocks noGrp="1" noChangeAspect="1"/>
          </p:cNvPicPr>
          <p:nvPr>
            <p:ph idx="1"/>
          </p:nvPr>
        </p:nvPicPr>
        <p:blipFill rotWithShape="1">
          <a:blip r:embed="rId8"/>
          <a:srcRect t="12196" r="-1" b="11900"/>
          <a:stretch/>
        </p:blipFill>
        <p:spPr>
          <a:xfrm>
            <a:off x="1" y="-5"/>
            <a:ext cx="12191695" cy="5020241"/>
          </a:xfrm>
          <a:custGeom>
            <a:avLst/>
            <a:gdLst>
              <a:gd name="connsiteX0" fmla="*/ 0 w 12191695"/>
              <a:gd name="connsiteY0" fmla="*/ 0 h 5020241"/>
              <a:gd name="connsiteX1" fmla="*/ 12191695 w 12191695"/>
              <a:gd name="connsiteY1" fmla="*/ 0 h 5020241"/>
              <a:gd name="connsiteX2" fmla="*/ 12191695 w 12191695"/>
              <a:gd name="connsiteY2" fmla="*/ 4057991 h 5020241"/>
              <a:gd name="connsiteX3" fmla="*/ 11914945 w 12191695"/>
              <a:gd name="connsiteY3" fmla="*/ 4110187 h 5020241"/>
              <a:gd name="connsiteX4" fmla="*/ 11639412 w 12191695"/>
              <a:gd name="connsiteY4" fmla="*/ 4159931 h 5020241"/>
              <a:gd name="connsiteX5" fmla="*/ 11362661 w 12191695"/>
              <a:gd name="connsiteY5" fmla="*/ 4208624 h 5020241"/>
              <a:gd name="connsiteX6" fmla="*/ 11084690 w 12191695"/>
              <a:gd name="connsiteY6" fmla="*/ 4250310 h 5020241"/>
              <a:gd name="connsiteX7" fmla="*/ 10807939 w 12191695"/>
              <a:gd name="connsiteY7" fmla="*/ 4292347 h 5020241"/>
              <a:gd name="connsiteX8" fmla="*/ 10529968 w 12191695"/>
              <a:gd name="connsiteY8" fmla="*/ 4331582 h 5020241"/>
              <a:gd name="connsiteX9" fmla="*/ 10255655 w 12191695"/>
              <a:gd name="connsiteY9" fmla="*/ 4365211 h 5020241"/>
              <a:gd name="connsiteX10" fmla="*/ 9977684 w 12191695"/>
              <a:gd name="connsiteY10" fmla="*/ 4397089 h 5020241"/>
              <a:gd name="connsiteX11" fmla="*/ 9700933 w 12191695"/>
              <a:gd name="connsiteY11" fmla="*/ 4426165 h 5020241"/>
              <a:gd name="connsiteX12" fmla="*/ 9429058 w 12191695"/>
              <a:gd name="connsiteY12" fmla="*/ 4451387 h 5020241"/>
              <a:gd name="connsiteX13" fmla="*/ 9153526 w 12191695"/>
              <a:gd name="connsiteY13" fmla="*/ 4476609 h 5020241"/>
              <a:gd name="connsiteX14" fmla="*/ 8881651 w 12191695"/>
              <a:gd name="connsiteY14" fmla="*/ 4497628 h 5020241"/>
              <a:gd name="connsiteX15" fmla="*/ 8609776 w 12191695"/>
              <a:gd name="connsiteY15" fmla="*/ 4514092 h 5020241"/>
              <a:gd name="connsiteX16" fmla="*/ 8339121 w 12191695"/>
              <a:gd name="connsiteY16" fmla="*/ 4531258 h 5020241"/>
              <a:gd name="connsiteX17" fmla="*/ 8070903 w 12191695"/>
              <a:gd name="connsiteY17" fmla="*/ 4545620 h 5020241"/>
              <a:gd name="connsiteX18" fmla="*/ 7805124 w 12191695"/>
              <a:gd name="connsiteY18" fmla="*/ 4555779 h 5020241"/>
              <a:gd name="connsiteX19" fmla="*/ 7539345 w 12191695"/>
              <a:gd name="connsiteY19" fmla="*/ 4564537 h 5020241"/>
              <a:gd name="connsiteX20" fmla="*/ 7276005 w 12191695"/>
              <a:gd name="connsiteY20" fmla="*/ 4572944 h 5020241"/>
              <a:gd name="connsiteX21" fmla="*/ 7016322 w 12191695"/>
              <a:gd name="connsiteY21" fmla="*/ 4576798 h 5020241"/>
              <a:gd name="connsiteX22" fmla="*/ 6756639 w 12191695"/>
              <a:gd name="connsiteY22" fmla="*/ 4581001 h 5020241"/>
              <a:gd name="connsiteX23" fmla="*/ 6500613 w 12191695"/>
              <a:gd name="connsiteY23" fmla="*/ 4583103 h 5020241"/>
              <a:gd name="connsiteX24" fmla="*/ 6247026 w 12191695"/>
              <a:gd name="connsiteY24" fmla="*/ 4581001 h 5020241"/>
              <a:gd name="connsiteX25" fmla="*/ 5995877 w 12191695"/>
              <a:gd name="connsiteY25" fmla="*/ 4581001 h 5020241"/>
              <a:gd name="connsiteX26" fmla="*/ 5747167 w 12191695"/>
              <a:gd name="connsiteY26" fmla="*/ 4576798 h 5020241"/>
              <a:gd name="connsiteX27" fmla="*/ 5503333 w 12191695"/>
              <a:gd name="connsiteY27" fmla="*/ 4570492 h 5020241"/>
              <a:gd name="connsiteX28" fmla="*/ 5261938 w 12191695"/>
              <a:gd name="connsiteY28" fmla="*/ 4564537 h 5020241"/>
              <a:gd name="connsiteX29" fmla="*/ 5025418 w 12191695"/>
              <a:gd name="connsiteY29" fmla="*/ 4557881 h 5020241"/>
              <a:gd name="connsiteX30" fmla="*/ 4790118 w 12191695"/>
              <a:gd name="connsiteY30" fmla="*/ 4547722 h 5020241"/>
              <a:gd name="connsiteX31" fmla="*/ 4558477 w 12191695"/>
              <a:gd name="connsiteY31" fmla="*/ 4536862 h 5020241"/>
              <a:gd name="connsiteX32" fmla="*/ 4331710 w 12191695"/>
              <a:gd name="connsiteY32" fmla="*/ 4527054 h 5020241"/>
              <a:gd name="connsiteX33" fmla="*/ 3889152 w 12191695"/>
              <a:gd name="connsiteY33" fmla="*/ 4499379 h 5020241"/>
              <a:gd name="connsiteX34" fmla="*/ 3464881 w 12191695"/>
              <a:gd name="connsiteY34" fmla="*/ 4469954 h 5020241"/>
              <a:gd name="connsiteX35" fmla="*/ 3057678 w 12191695"/>
              <a:gd name="connsiteY35" fmla="*/ 4439126 h 5020241"/>
              <a:gd name="connsiteX36" fmla="*/ 2672421 w 12191695"/>
              <a:gd name="connsiteY36" fmla="*/ 4405147 h 5020241"/>
              <a:gd name="connsiteX37" fmla="*/ 2304232 w 12191695"/>
              <a:gd name="connsiteY37" fmla="*/ 4369765 h 5020241"/>
              <a:gd name="connsiteX38" fmla="*/ 1962864 w 12191695"/>
              <a:gd name="connsiteY38" fmla="*/ 4331582 h 5020241"/>
              <a:gd name="connsiteX39" fmla="*/ 1642223 w 12191695"/>
              <a:gd name="connsiteY39" fmla="*/ 4294099 h 5020241"/>
              <a:gd name="connsiteX40" fmla="*/ 1347183 w 12191695"/>
              <a:gd name="connsiteY40" fmla="*/ 4256616 h 5020241"/>
              <a:gd name="connsiteX41" fmla="*/ 1076528 w 12191695"/>
              <a:gd name="connsiteY41" fmla="*/ 4221235 h 5020241"/>
              <a:gd name="connsiteX42" fmla="*/ 836351 w 12191695"/>
              <a:gd name="connsiteY42" fmla="*/ 4187605 h 5020241"/>
              <a:gd name="connsiteX43" fmla="*/ 619339 w 12191695"/>
              <a:gd name="connsiteY43" fmla="*/ 4155727 h 5020241"/>
              <a:gd name="connsiteX44" fmla="*/ 436464 w 12191695"/>
              <a:gd name="connsiteY44" fmla="*/ 4129104 h 5020241"/>
              <a:gd name="connsiteX45" fmla="*/ 282848 w 12191695"/>
              <a:gd name="connsiteY45" fmla="*/ 4103881 h 5020241"/>
              <a:gd name="connsiteX46" fmla="*/ 71932 w 12191695"/>
              <a:gd name="connsiteY46" fmla="*/ 4067800 h 5020241"/>
              <a:gd name="connsiteX47" fmla="*/ 1 w 12191695"/>
              <a:gd name="connsiteY47" fmla="*/ 4055539 h 5020241"/>
              <a:gd name="connsiteX48" fmla="*/ 1 w 12191695"/>
              <a:gd name="connsiteY48" fmla="*/ 5020241 h 5020241"/>
              <a:gd name="connsiteX49" fmla="*/ 0 w 12191695"/>
              <a:gd name="connsiteY49" fmla="*/ 5020241 h 502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37" name="Freeform: Shape 3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544BF-6C1B-4346-994F-8D90C4C72DAB}"/>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Screenshots</a:t>
            </a:r>
          </a:p>
        </p:txBody>
      </p:sp>
    </p:spTree>
    <p:extLst>
      <p:ext uri="{BB962C8B-B14F-4D97-AF65-F5344CB8AC3E}">
        <p14:creationId xmlns:p14="http://schemas.microsoft.com/office/powerpoint/2010/main" val="1155817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7" name="Picture 56">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58">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1" name="Picture 60">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3" name="Picture 62">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5" name="Rectangle 64">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E0D4CB0E-6F39-7246-ABA8-19DA2C3A7414}"/>
              </a:ext>
            </a:extLst>
          </p:cNvPr>
          <p:cNvPicPr>
            <a:picLocks noGrp="1" noChangeAspect="1"/>
          </p:cNvPicPr>
          <p:nvPr>
            <p:ph idx="1"/>
          </p:nvPr>
        </p:nvPicPr>
        <p:blipFill>
          <a:blip r:embed="rId8"/>
          <a:stretch>
            <a:fillRect/>
          </a:stretch>
        </p:blipFill>
        <p:spPr>
          <a:xfrm>
            <a:off x="643467" y="846099"/>
            <a:ext cx="9478540" cy="5165802"/>
          </a:xfrm>
          <a:prstGeom prst="rect">
            <a:avLst/>
          </a:prstGeom>
        </p:spPr>
      </p:pic>
      <p:sp>
        <p:nvSpPr>
          <p:cNvPr id="69" name="Rectangle 68">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0917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screenshot of a social media post&#10;&#10;Description automatically generated">
            <a:extLst>
              <a:ext uri="{FF2B5EF4-FFF2-40B4-BE49-F238E27FC236}">
                <a16:creationId xmlns:a16="http://schemas.microsoft.com/office/drawing/2014/main" id="{EBA91A06-0830-AF44-940B-19C38FDDFDA8}"/>
              </a:ext>
            </a:extLst>
          </p:cNvPr>
          <p:cNvPicPr>
            <a:picLocks noGrp="1" noChangeAspect="1"/>
          </p:cNvPicPr>
          <p:nvPr>
            <p:ph idx="1"/>
          </p:nvPr>
        </p:nvPicPr>
        <p:blipFill>
          <a:blip r:embed="rId8"/>
          <a:stretch>
            <a:fillRect/>
          </a:stretch>
        </p:blipFill>
        <p:spPr>
          <a:xfrm>
            <a:off x="643467" y="1370670"/>
            <a:ext cx="10905066" cy="4116660"/>
          </a:xfrm>
          <a:prstGeom prst="rect">
            <a:avLst/>
          </a:prstGeom>
        </p:spPr>
      </p:pic>
    </p:spTree>
    <p:extLst>
      <p:ext uri="{BB962C8B-B14F-4D97-AF65-F5344CB8AC3E}">
        <p14:creationId xmlns:p14="http://schemas.microsoft.com/office/powerpoint/2010/main" val="371108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B802F4FA-FE2A-1145-99DD-619D94D2264C}"/>
              </a:ext>
            </a:extLst>
          </p:cNvPr>
          <p:cNvPicPr>
            <a:picLocks noGrp="1" noChangeAspect="1"/>
          </p:cNvPicPr>
          <p:nvPr>
            <p:ph idx="1"/>
          </p:nvPr>
        </p:nvPicPr>
        <p:blipFill>
          <a:blip r:embed="rId7"/>
          <a:stretch>
            <a:fillRect/>
          </a:stretch>
        </p:blipFill>
        <p:spPr>
          <a:xfrm>
            <a:off x="3116820" y="643467"/>
            <a:ext cx="5958360"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2223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3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 name="Picture 4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4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0" name="Rectangle 4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C202807-EE6D-AE44-AD5F-012A4ED16E3D}"/>
              </a:ext>
            </a:extLst>
          </p:cNvPr>
          <p:cNvPicPr>
            <a:picLocks noChangeAspect="1"/>
          </p:cNvPicPr>
          <p:nvPr/>
        </p:nvPicPr>
        <p:blipFill rotWithShape="1">
          <a:blip r:embed="rId7">
            <a:alphaModFix amt="40000"/>
          </a:blip>
          <a:srcRect t="9091" r="1313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C67621F-DC18-DF4D-84F9-793D47D9E294}"/>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Demo</a:t>
            </a:r>
            <a:br>
              <a:rPr lang="en-US" sz="7200">
                <a:solidFill>
                  <a:schemeClr val="tx1"/>
                </a:solidFill>
              </a:rPr>
            </a:br>
            <a:endParaRPr lang="en-US" sz="7200">
              <a:solidFill>
                <a:schemeClr val="tx1"/>
              </a:solidFill>
            </a:endParaRPr>
          </a:p>
        </p:txBody>
      </p:sp>
      <p:sp>
        <p:nvSpPr>
          <p:cNvPr id="3" name="Content Placeholder 2">
            <a:extLst>
              <a:ext uri="{FF2B5EF4-FFF2-40B4-BE49-F238E27FC236}">
                <a16:creationId xmlns:a16="http://schemas.microsoft.com/office/drawing/2014/main" id="{EDE03A36-828F-524E-AB60-CB9AB6BC6807}"/>
              </a:ext>
            </a:extLst>
          </p:cNvPr>
          <p:cNvSpPr>
            <a:spLocks noGrp="1"/>
          </p:cNvSpPr>
          <p:nvPr>
            <p:ph idx="1"/>
          </p:nvPr>
        </p:nvSpPr>
        <p:spPr>
          <a:xfrm>
            <a:off x="1154955" y="4777380"/>
            <a:ext cx="8825658" cy="861420"/>
          </a:xfrm>
        </p:spPr>
        <p:txBody>
          <a:bodyPr vert="horz" lIns="91440" tIns="45720" rIns="91440" bIns="45720" rtlCol="0" anchor="t">
            <a:normAutofit/>
          </a:bodyPr>
          <a:lstStyle/>
          <a:p>
            <a:pPr marL="0" indent="0">
              <a:buNone/>
            </a:pPr>
            <a:r>
              <a:rPr lang="en-US" cap="all" dirty="0">
                <a:hlinkClick r:id="rId8"/>
              </a:rPr>
              <a:t>http://127.0.0.1:8000/</a:t>
            </a:r>
            <a:r>
              <a:rPr lang="en-US" cap="all">
                <a:hlinkClick r:id="rId8"/>
              </a:rPr>
              <a:t>atmsite</a:t>
            </a:r>
            <a:r>
              <a:rPr lang="en-US" cap="all" dirty="0">
                <a:hlinkClick r:id="rId8"/>
              </a:rPr>
              <a:t>/?</a:t>
            </a:r>
            <a:endParaRPr lang="en-US" cap="all" dirty="0"/>
          </a:p>
        </p:txBody>
      </p:sp>
      <p:sp>
        <p:nvSpPr>
          <p:cNvPr id="52" name="Rectangle 5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5359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4F3DD-B7CE-844A-97DF-9287D565D33C}"/>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Requirements / User Stories</a:t>
            </a:r>
            <a:endParaRPr lang="en-US" sz="3200">
              <a:solidFill>
                <a:srgbClr val="F2F2F2"/>
              </a:solidFill>
            </a:endParaRP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2" name="Content Placeholder 2">
            <a:extLst>
              <a:ext uri="{FF2B5EF4-FFF2-40B4-BE49-F238E27FC236}">
                <a16:creationId xmlns:a16="http://schemas.microsoft.com/office/drawing/2014/main" id="{72E16EB2-2988-46E4-9260-FFFD38DF89F4}"/>
              </a:ext>
            </a:extLst>
          </p:cNvPr>
          <p:cNvGraphicFramePr>
            <a:graphicFrameLocks noGrp="1"/>
          </p:cNvGraphicFramePr>
          <p:nvPr>
            <p:ph idx="1"/>
            <p:extLst>
              <p:ext uri="{D42A27DB-BD31-4B8C-83A1-F6EECF244321}">
                <p14:modId xmlns:p14="http://schemas.microsoft.com/office/powerpoint/2010/main" val="419094042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80972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115BF-A79A-E746-B81E-70AD92FFF9A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lnSpc>
                <a:spcPct val="90000"/>
              </a:lnSpc>
            </a:pPr>
            <a:r>
              <a:rPr lang="en-US" sz="8000" b="0" i="0" kern="1200">
                <a:solidFill>
                  <a:schemeClr val="tx2"/>
                </a:solidFill>
                <a:latin typeface="+mj-lt"/>
                <a:ea typeface="+mj-ea"/>
                <a:cs typeface="+mj-cs"/>
              </a:rPr>
              <a:t>Design Documentation</a:t>
            </a:r>
            <a:br>
              <a:rPr lang="en-US" sz="8000" b="0" i="0" kern="1200">
                <a:solidFill>
                  <a:schemeClr val="tx2"/>
                </a:solidFill>
                <a:latin typeface="+mj-lt"/>
                <a:ea typeface="+mj-ea"/>
                <a:cs typeface="+mj-cs"/>
              </a:rPr>
            </a:br>
            <a:endParaRPr lang="en-US" sz="8000" b="0" i="0" kern="1200">
              <a:solidFill>
                <a:schemeClr val="tx2"/>
              </a:solidFill>
              <a:latin typeface="+mj-lt"/>
              <a:ea typeface="+mj-ea"/>
              <a:cs typeface="+mj-cs"/>
            </a:endParaRPr>
          </a:p>
        </p:txBody>
      </p:sp>
      <p:sp>
        <p:nvSpPr>
          <p:cNvPr id="3" name="Content Placeholder 2">
            <a:extLst>
              <a:ext uri="{FF2B5EF4-FFF2-40B4-BE49-F238E27FC236}">
                <a16:creationId xmlns:a16="http://schemas.microsoft.com/office/drawing/2014/main" id="{B23C7BE7-1345-894D-8AE5-6AB72C1CCC7A}"/>
              </a:ext>
            </a:extLst>
          </p:cNvPr>
          <p:cNvSpPr>
            <a:spLocks noGrp="1"/>
          </p:cNvSpPr>
          <p:nvPr>
            <p:ph idx="1"/>
          </p:nvPr>
        </p:nvSpPr>
        <p:spPr>
          <a:xfrm>
            <a:off x="965505" y="4777380"/>
            <a:ext cx="10260990" cy="1209763"/>
          </a:xfrm>
        </p:spPr>
        <p:txBody>
          <a:bodyPr vert="horz" lIns="91440" tIns="45720" rIns="91440" bIns="45720" rtlCol="0" anchor="t">
            <a:normAutofit/>
          </a:bodyPr>
          <a:lstStyle/>
          <a:p>
            <a:pPr marL="0" indent="0" algn="ctr">
              <a:buNone/>
            </a:pPr>
            <a:endParaRPr lang="en-US" sz="2400" b="0" i="0" kern="1200" cap="all" dirty="0">
              <a:solidFill>
                <a:schemeClr val="bg2"/>
              </a:solidFill>
              <a:latin typeface="+mj-lt"/>
              <a:ea typeface="+mj-ea"/>
              <a:cs typeface="+mj-cs"/>
            </a:endParaRPr>
          </a:p>
        </p:txBody>
      </p:sp>
    </p:spTree>
    <p:extLst>
      <p:ext uri="{BB962C8B-B14F-4D97-AF65-F5344CB8AC3E}">
        <p14:creationId xmlns:p14="http://schemas.microsoft.com/office/powerpoint/2010/main" val="35742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6802-B1FA-F447-8D15-3D866EC3196A}"/>
              </a:ext>
            </a:extLst>
          </p:cNvPr>
          <p:cNvSpPr>
            <a:spLocks noGrp="1"/>
          </p:cNvSpPr>
          <p:nvPr>
            <p:ph type="title"/>
          </p:nvPr>
        </p:nvSpPr>
        <p:spPr>
          <a:xfrm>
            <a:off x="646111" y="1447799"/>
            <a:ext cx="3105075" cy="1444750"/>
          </a:xfrm>
        </p:spPr>
        <p:txBody>
          <a:bodyPr anchor="b">
            <a:normAutofit/>
          </a:bodyPr>
          <a:lstStyle/>
          <a:p>
            <a:r>
              <a:rPr lang="en-US" sz="3200"/>
              <a:t>Architecture </a:t>
            </a:r>
          </a:p>
        </p:txBody>
      </p:sp>
      <p:sp>
        <p:nvSpPr>
          <p:cNvPr id="12" name="Freeform: Shape 11">
            <a:extLst>
              <a:ext uri="{FF2B5EF4-FFF2-40B4-BE49-F238E27FC236}">
                <a16:creationId xmlns:a16="http://schemas.microsoft.com/office/drawing/2014/main" id="{C77F74B7-5344-4985-8463-5B8EE703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0E38218E-B21F-433A-BB44-F15DE7DC6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080DD7D4-CD57-4577-ACCC-43E1C72F7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130BF5C-478B-6B47-862F-C70AFA7EACEB}"/>
              </a:ext>
            </a:extLst>
          </p:cNvPr>
          <p:cNvSpPr>
            <a:spLocks noGrp="1"/>
          </p:cNvSpPr>
          <p:nvPr>
            <p:ph idx="1"/>
          </p:nvPr>
        </p:nvSpPr>
        <p:spPr>
          <a:xfrm>
            <a:off x="646111" y="3088493"/>
            <a:ext cx="3104751" cy="2931307"/>
          </a:xfrm>
        </p:spPr>
        <p:txBody>
          <a:bodyPr>
            <a:normAutofit/>
          </a:bodyPr>
          <a:lstStyle/>
          <a:p>
            <a:r>
              <a:rPr lang="en-US" sz="1600" dirty="0" err="1"/>
              <a:t>PyATM</a:t>
            </a:r>
            <a:r>
              <a:rPr lang="en-US" sz="1600" dirty="0"/>
              <a:t>: Holds all Python code</a:t>
            </a:r>
          </a:p>
          <a:p>
            <a:r>
              <a:rPr lang="en-US" sz="1600" dirty="0" err="1"/>
              <a:t>PyATMDjango</a:t>
            </a:r>
            <a:r>
              <a:rPr lang="en-US" sz="1600" dirty="0"/>
              <a:t>: Stores assets, includes templates(HTML), and Database(SQL)</a:t>
            </a:r>
          </a:p>
          <a:p>
            <a:endParaRPr lang="en-US" sz="1600" dirty="0"/>
          </a:p>
          <a:p>
            <a:endParaRPr lang="en-US" sz="1600" dirty="0"/>
          </a:p>
        </p:txBody>
      </p:sp>
      <p:pic>
        <p:nvPicPr>
          <p:cNvPr id="5" name="Picture 4" descr="A screenshot of a computer&#10;&#10;Description automatically generated">
            <a:extLst>
              <a:ext uri="{FF2B5EF4-FFF2-40B4-BE49-F238E27FC236}">
                <a16:creationId xmlns:a16="http://schemas.microsoft.com/office/drawing/2014/main" id="{8CFAD8FD-AA1D-014C-88E4-8EC914FE0683}"/>
              </a:ext>
            </a:extLst>
          </p:cNvPr>
          <p:cNvPicPr>
            <a:picLocks noChangeAspect="1"/>
          </p:cNvPicPr>
          <p:nvPr/>
        </p:nvPicPr>
        <p:blipFill>
          <a:blip r:embed="rId4"/>
          <a:stretch>
            <a:fillRect/>
          </a:stretch>
        </p:blipFill>
        <p:spPr>
          <a:xfrm>
            <a:off x="5634681" y="282287"/>
            <a:ext cx="2109522" cy="6490843"/>
          </a:xfrm>
          <a:prstGeom prst="rect">
            <a:avLst/>
          </a:prstGeom>
          <a:effectLst/>
        </p:spPr>
      </p:pic>
      <p:pic>
        <p:nvPicPr>
          <p:cNvPr id="7" name="Picture 6" descr="A screenshot of a computer&#10;&#10;Description automatically generated">
            <a:extLst>
              <a:ext uri="{FF2B5EF4-FFF2-40B4-BE49-F238E27FC236}">
                <a16:creationId xmlns:a16="http://schemas.microsoft.com/office/drawing/2014/main" id="{62E1B867-0253-9C4E-9C87-2B918B4BAA0E}"/>
              </a:ext>
            </a:extLst>
          </p:cNvPr>
          <p:cNvPicPr>
            <a:picLocks noChangeAspect="1"/>
          </p:cNvPicPr>
          <p:nvPr/>
        </p:nvPicPr>
        <p:blipFill>
          <a:blip r:embed="rId5"/>
          <a:stretch>
            <a:fillRect/>
          </a:stretch>
        </p:blipFill>
        <p:spPr>
          <a:xfrm>
            <a:off x="8466231" y="1260441"/>
            <a:ext cx="2657381" cy="4898399"/>
          </a:xfrm>
          <a:prstGeom prst="rect">
            <a:avLst/>
          </a:prstGeom>
          <a:effectLst/>
        </p:spPr>
      </p:pic>
    </p:spTree>
    <p:extLst>
      <p:ext uri="{BB962C8B-B14F-4D97-AF65-F5344CB8AC3E}">
        <p14:creationId xmlns:p14="http://schemas.microsoft.com/office/powerpoint/2010/main" val="3706657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E208F-6552-9A44-BB82-A5075668A6AF}"/>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Use Cases</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close up of text on a white background&#10;&#10;Description automatically generated">
            <a:extLst>
              <a:ext uri="{FF2B5EF4-FFF2-40B4-BE49-F238E27FC236}">
                <a16:creationId xmlns:a16="http://schemas.microsoft.com/office/drawing/2014/main" id="{1C221AD6-C5ED-CA48-9D65-6B5029DCC1E4}"/>
              </a:ext>
            </a:extLst>
          </p:cNvPr>
          <p:cNvPicPr>
            <a:picLocks noGrp="1" noChangeAspect="1"/>
          </p:cNvPicPr>
          <p:nvPr>
            <p:ph idx="1"/>
          </p:nvPr>
        </p:nvPicPr>
        <p:blipFill>
          <a:blip r:embed="rId7"/>
          <a:stretch>
            <a:fillRect/>
          </a:stretch>
        </p:blipFill>
        <p:spPr>
          <a:xfrm>
            <a:off x="444843" y="227800"/>
            <a:ext cx="6231289" cy="5982038"/>
          </a:xfrm>
          <a:prstGeom prst="rect">
            <a:avLst/>
          </a:prstGeom>
          <a:effectLst/>
        </p:spPr>
      </p:pic>
    </p:spTree>
    <p:extLst>
      <p:ext uri="{BB962C8B-B14F-4D97-AF65-F5344CB8AC3E}">
        <p14:creationId xmlns:p14="http://schemas.microsoft.com/office/powerpoint/2010/main" val="41563908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E8634-359F-9F4F-9A06-36B0216FEF81}"/>
              </a:ext>
            </a:extLst>
          </p:cNvPr>
          <p:cNvSpPr>
            <a:spLocks noGrp="1"/>
          </p:cNvSpPr>
          <p:nvPr>
            <p:ph type="title"/>
          </p:nvPr>
        </p:nvSpPr>
        <p:spPr/>
        <p:txBody>
          <a:bodyPr/>
          <a:lstStyle/>
          <a:p>
            <a:r>
              <a:rPr lang="en-US" dirty="0"/>
              <a:t>Structure (Implementation)</a:t>
            </a:r>
          </a:p>
        </p:txBody>
      </p:sp>
      <p:sp>
        <p:nvSpPr>
          <p:cNvPr id="3" name="Content Placeholder 2">
            <a:extLst>
              <a:ext uri="{FF2B5EF4-FFF2-40B4-BE49-F238E27FC236}">
                <a16:creationId xmlns:a16="http://schemas.microsoft.com/office/drawing/2014/main" id="{59DB94C6-E92F-5B45-AEA8-EAAFE0F4FE14}"/>
              </a:ext>
            </a:extLst>
          </p:cNvPr>
          <p:cNvSpPr>
            <a:spLocks noGrp="1"/>
          </p:cNvSpPr>
          <p:nvPr>
            <p:ph idx="1"/>
          </p:nvPr>
        </p:nvSpPr>
        <p:spPr/>
        <p:txBody>
          <a:bodyPr/>
          <a:lstStyle/>
          <a:p>
            <a:r>
              <a:rPr lang="en-US" dirty="0"/>
              <a:t>Views are written in python, and are functions run when certain URLs are accessed. Views calculate any values that need to be passed on to the html rendering, e.g., who is currently logged in; what is their balance.</a:t>
            </a:r>
          </a:p>
          <a:p>
            <a:r>
              <a:rPr lang="en-US" dirty="0"/>
              <a:t>In HTML forms, information is sent to a “processing” URL, which doesn’t have an associated html, but instead runs the corresponding view, which grabs the information from the request using POST and modifies related database objects, which are saved to the sqlite3 database.</a:t>
            </a:r>
          </a:p>
          <a:p>
            <a:r>
              <a:rPr lang="en-US" dirty="0"/>
              <a:t>After processing is performed, the URL redirects to a “presentation” URL that displays the menu.</a:t>
            </a:r>
          </a:p>
        </p:txBody>
      </p:sp>
    </p:spTree>
    <p:extLst>
      <p:ext uri="{BB962C8B-B14F-4D97-AF65-F5344CB8AC3E}">
        <p14:creationId xmlns:p14="http://schemas.microsoft.com/office/powerpoint/2010/main" val="320271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2F8411-5C2E-E54C-B13D-5255418C69DA}"/>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Structure (Abstract)</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928CA2AF-D124-490D-AD17-A71A52D98B8A}"/>
              </a:ext>
            </a:extLst>
          </p:cNvPr>
          <p:cNvGraphicFramePr>
            <a:graphicFrameLocks noGrp="1"/>
          </p:cNvGraphicFramePr>
          <p:nvPr>
            <p:ph idx="1"/>
            <p:extLst>
              <p:ext uri="{D42A27DB-BD31-4B8C-83A1-F6EECF244321}">
                <p14:modId xmlns:p14="http://schemas.microsoft.com/office/powerpoint/2010/main" val="2404667521"/>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652910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 name="Picture 2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2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2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3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DB87D-6480-E54C-846F-523DBBB53BF6}"/>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000" b="0" i="0" kern="1200">
                <a:solidFill>
                  <a:srgbClr val="EBEBEB"/>
                </a:solidFill>
                <a:latin typeface="+mj-lt"/>
                <a:ea typeface="+mj-ea"/>
                <a:cs typeface="+mj-cs"/>
              </a:rPr>
              <a:t>Interfaces </a:t>
            </a:r>
          </a:p>
        </p:txBody>
      </p:sp>
      <p:sp>
        <p:nvSpPr>
          <p:cNvPr id="3" name="Content Placeholder 2">
            <a:extLst>
              <a:ext uri="{FF2B5EF4-FFF2-40B4-BE49-F238E27FC236}">
                <a16:creationId xmlns:a16="http://schemas.microsoft.com/office/drawing/2014/main" id="{8DD8E8FA-B4EE-9B45-A975-329E5FE48685}"/>
              </a:ext>
            </a:extLst>
          </p:cNvPr>
          <p:cNvSpPr>
            <a:spLocks noGrp="1"/>
          </p:cNvSpPr>
          <p:nvPr>
            <p:ph idx="1"/>
          </p:nvPr>
        </p:nvSpPr>
        <p:spPr>
          <a:xfrm>
            <a:off x="8191925" y="4588329"/>
            <a:ext cx="3352375" cy="1621508"/>
          </a:xfrm>
        </p:spPr>
        <p:txBody>
          <a:bodyPr vert="horz" lIns="91440" tIns="45720" rIns="91440" bIns="45720" rtlCol="0" anchor="t">
            <a:normAutofit/>
          </a:bodyPr>
          <a:lstStyle/>
          <a:p>
            <a:pPr marL="0" indent="0">
              <a:buNone/>
            </a:pPr>
            <a:r>
              <a:rPr lang="en-US" sz="1800" cap="all" dirty="0">
                <a:solidFill>
                  <a:schemeClr val="tx2">
                    <a:lumMod val="40000"/>
                    <a:lumOff val="60000"/>
                  </a:schemeClr>
                </a:solidFill>
              </a:rPr>
              <a:t>The interface is designed to look like a hybrid between an ATM and a banking site.</a:t>
            </a:r>
          </a:p>
        </p:txBody>
      </p:sp>
      <p:sp>
        <p:nvSpPr>
          <p:cNvPr id="3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7" name="Freeform: Shape 3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screen shot of a computer&#10;&#10;Description automatically generated">
            <a:extLst>
              <a:ext uri="{FF2B5EF4-FFF2-40B4-BE49-F238E27FC236}">
                <a16:creationId xmlns:a16="http://schemas.microsoft.com/office/drawing/2014/main" id="{B3AE6CF0-A8CE-A543-A047-8F5F74924348}"/>
              </a:ext>
            </a:extLst>
          </p:cNvPr>
          <p:cNvPicPr>
            <a:picLocks noChangeAspect="1"/>
          </p:cNvPicPr>
          <p:nvPr/>
        </p:nvPicPr>
        <p:blipFill>
          <a:blip r:embed="rId7"/>
          <a:stretch>
            <a:fillRect/>
          </a:stretch>
        </p:blipFill>
        <p:spPr>
          <a:xfrm>
            <a:off x="643854" y="1759203"/>
            <a:ext cx="6270662" cy="3339128"/>
          </a:xfrm>
          <a:prstGeom prst="rect">
            <a:avLst/>
          </a:prstGeom>
          <a:effectLst/>
        </p:spPr>
      </p:pic>
    </p:spTree>
    <p:extLst>
      <p:ext uri="{BB962C8B-B14F-4D97-AF65-F5344CB8AC3E}">
        <p14:creationId xmlns:p14="http://schemas.microsoft.com/office/powerpoint/2010/main" val="87201414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7E253-D5C4-734E-B269-F38503082F73}"/>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Test Cases</a:t>
            </a:r>
          </a:p>
        </p:txBody>
      </p:sp>
      <p:sp>
        <p:nvSpPr>
          <p:cNvPr id="3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9" name="Freeform: Shape 3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6" descr="A screenshot of a cell phone&#10;&#10;Description automatically generated">
            <a:extLst>
              <a:ext uri="{FF2B5EF4-FFF2-40B4-BE49-F238E27FC236}">
                <a16:creationId xmlns:a16="http://schemas.microsoft.com/office/drawing/2014/main" id="{2F837456-B43E-FD44-810A-9A22B6BC6D02}"/>
              </a:ext>
            </a:extLst>
          </p:cNvPr>
          <p:cNvPicPr>
            <a:picLocks noGrp="1" noChangeAspect="1"/>
          </p:cNvPicPr>
          <p:nvPr>
            <p:ph idx="1"/>
          </p:nvPr>
        </p:nvPicPr>
        <p:blipFill>
          <a:blip r:embed="rId7"/>
          <a:stretch>
            <a:fillRect/>
          </a:stretch>
        </p:blipFill>
        <p:spPr>
          <a:xfrm>
            <a:off x="19433" y="0"/>
            <a:ext cx="6457389" cy="6657103"/>
          </a:xfrm>
          <a:prstGeom prst="rect">
            <a:avLst/>
          </a:prstGeom>
          <a:effectLst/>
        </p:spPr>
      </p:pic>
    </p:spTree>
    <p:extLst>
      <p:ext uri="{BB962C8B-B14F-4D97-AF65-F5344CB8AC3E}">
        <p14:creationId xmlns:p14="http://schemas.microsoft.com/office/powerpoint/2010/main" val="131735256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TotalTime>
  <Words>433</Words>
  <Application>Microsoft Macintosh PowerPoint</Application>
  <PresentationFormat>Widescreen</PresentationFormat>
  <Paragraphs>60</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vt:lpstr>
      <vt:lpstr>Python ATM</vt:lpstr>
      <vt:lpstr>Requirements / User Stories</vt:lpstr>
      <vt:lpstr>Design Documentation </vt:lpstr>
      <vt:lpstr>Architecture </vt:lpstr>
      <vt:lpstr>Use Cases</vt:lpstr>
      <vt:lpstr>Structure (Implementation)</vt:lpstr>
      <vt:lpstr>Structure (Abstract)</vt:lpstr>
      <vt:lpstr>Interfaces </vt:lpstr>
      <vt:lpstr>Test Cases</vt:lpstr>
      <vt:lpstr>Test Cases (cont.)</vt:lpstr>
      <vt:lpstr>Management Plan</vt:lpstr>
      <vt:lpstr>Screenshots</vt:lpstr>
      <vt:lpstr>PowerPoint Presentation</vt:lpstr>
      <vt:lpstr>PowerPoint Presentation</vt:lpstr>
      <vt:lpstr>PowerPoint Presentation</vt:lpstr>
      <vt:lpstr>Demo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ATM</dc:title>
  <dc:creator>George Moore</dc:creator>
  <cp:lastModifiedBy>George Moore</cp:lastModifiedBy>
  <cp:revision>1</cp:revision>
  <dcterms:created xsi:type="dcterms:W3CDTF">2019-11-11T21:54:31Z</dcterms:created>
  <dcterms:modified xsi:type="dcterms:W3CDTF">2019-11-12T15:08:31Z</dcterms:modified>
</cp:coreProperties>
</file>